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1" r:id="rId2"/>
    <p:sldId id="302" r:id="rId3"/>
    <p:sldId id="305" r:id="rId4"/>
    <p:sldId id="303" r:id="rId5"/>
    <p:sldId id="304" r:id="rId6"/>
    <p:sldId id="306" r:id="rId7"/>
    <p:sldId id="297" r:id="rId8"/>
    <p:sldId id="268" r:id="rId9"/>
    <p:sldId id="269" r:id="rId10"/>
    <p:sldId id="270" r:id="rId11"/>
    <p:sldId id="271" r:id="rId12"/>
    <p:sldId id="281" r:id="rId13"/>
    <p:sldId id="279" r:id="rId14"/>
    <p:sldId id="280" r:id="rId15"/>
    <p:sldId id="278" r:id="rId16"/>
    <p:sldId id="282" r:id="rId17"/>
    <p:sldId id="283" r:id="rId18"/>
    <p:sldId id="284" r:id="rId19"/>
    <p:sldId id="307" r:id="rId20"/>
    <p:sldId id="308" r:id="rId21"/>
    <p:sldId id="309" r:id="rId22"/>
    <p:sldId id="310" r:id="rId23"/>
    <p:sldId id="311" r:id="rId24"/>
    <p:sldId id="312" r:id="rId25"/>
    <p:sldId id="265" r:id="rId26"/>
    <p:sldId id="313" r:id="rId27"/>
    <p:sldId id="300" r:id="rId28"/>
    <p:sldId id="314" r:id="rId29"/>
    <p:sldId id="285" r:id="rId30"/>
    <p:sldId id="315" r:id="rId31"/>
    <p:sldId id="316" r:id="rId32"/>
    <p:sldId id="286" r:id="rId33"/>
    <p:sldId id="287" r:id="rId34"/>
    <p:sldId id="288" r:id="rId35"/>
    <p:sldId id="298" r:id="rId36"/>
    <p:sldId id="317" r:id="rId37"/>
    <p:sldId id="318" r:id="rId38"/>
    <p:sldId id="321" r:id="rId39"/>
    <p:sldId id="319" r:id="rId40"/>
    <p:sldId id="262" r:id="rId41"/>
    <p:sldId id="320" r:id="rId42"/>
    <p:sldId id="29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99"/>
    <a:srgbClr val="FF00FF"/>
    <a:srgbClr val="6600CC"/>
    <a:srgbClr val="00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>
        <p:scale>
          <a:sx n="76" d="100"/>
          <a:sy n="76" d="100"/>
        </p:scale>
        <p:origin x="-115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7ECF2-9C76-4765-9841-4E143B71352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A717BC9-6504-46F0-99B1-07C07265028C}">
      <dgm:prSet phldrT="[Текст]"/>
      <dgm:spPr/>
      <dgm:t>
        <a:bodyPr/>
        <a:lstStyle/>
        <a:p>
          <a:r>
            <a:rPr lang="kk-KZ" dirty="0" smtClean="0"/>
            <a:t>лар</a:t>
          </a:r>
          <a:endParaRPr lang="ru-RU" dirty="0"/>
        </a:p>
      </dgm:t>
    </dgm:pt>
    <dgm:pt modelId="{BADFB5AD-6189-470D-A58B-98D1BCB01D25}" type="parTrans" cxnId="{AA717BEF-6312-41E7-B312-E64EFC5D82EE}">
      <dgm:prSet/>
      <dgm:spPr/>
      <dgm:t>
        <a:bodyPr/>
        <a:lstStyle/>
        <a:p>
          <a:endParaRPr lang="ru-RU"/>
        </a:p>
      </dgm:t>
    </dgm:pt>
    <dgm:pt modelId="{3395E378-B9D6-4558-A824-81EEF9C93302}" type="sibTrans" cxnId="{AA717BEF-6312-41E7-B312-E64EFC5D82EE}">
      <dgm:prSet/>
      <dgm:spPr/>
      <dgm:t>
        <a:bodyPr/>
        <a:lstStyle/>
        <a:p>
          <a:endParaRPr lang="ru-RU"/>
        </a:p>
      </dgm:t>
    </dgm:pt>
    <dgm:pt modelId="{F23E6769-504D-4451-BBC2-D7D06E0CE5D2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0C3A2C84-5F84-41A4-855A-44D9A960AE0C}" type="parTrans" cxnId="{2504AB6F-06B1-4DA4-826A-1C606C316256}">
      <dgm:prSet/>
      <dgm:spPr/>
      <dgm:t>
        <a:bodyPr/>
        <a:lstStyle/>
        <a:p>
          <a:endParaRPr lang="ru-RU"/>
        </a:p>
      </dgm:t>
    </dgm:pt>
    <dgm:pt modelId="{00A92678-4FBA-4B11-AF40-A3DA9F1DB8A8}" type="sibTrans" cxnId="{2504AB6F-06B1-4DA4-826A-1C606C316256}">
      <dgm:prSet/>
      <dgm:spPr/>
      <dgm:t>
        <a:bodyPr/>
        <a:lstStyle/>
        <a:p>
          <a:endParaRPr lang="ru-RU"/>
        </a:p>
      </dgm:t>
    </dgm:pt>
    <dgm:pt modelId="{AB76A31B-EF29-4EB9-84FA-4DC6EED0D52C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BBA8664F-48D7-43E6-884A-692BB1915219}" type="parTrans" cxnId="{4B350C15-8DF6-4293-8C91-6C18F6AC40C5}">
      <dgm:prSet/>
      <dgm:spPr/>
      <dgm:t>
        <a:bodyPr/>
        <a:lstStyle/>
        <a:p>
          <a:endParaRPr lang="ru-RU"/>
        </a:p>
      </dgm:t>
    </dgm:pt>
    <dgm:pt modelId="{BF1FD0DD-F6B9-49CB-AE3A-4E6CD0758696}" type="sibTrans" cxnId="{4B350C15-8DF6-4293-8C91-6C18F6AC40C5}">
      <dgm:prSet/>
      <dgm:spPr/>
      <dgm:t>
        <a:bodyPr/>
        <a:lstStyle/>
        <a:p>
          <a:endParaRPr lang="ru-RU"/>
        </a:p>
      </dgm:t>
    </dgm:pt>
    <dgm:pt modelId="{D75318E2-1281-47D1-B0B9-306B1251F929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1BE1ADF1-6425-421A-9336-634DDD9EB3AB}" type="parTrans" cxnId="{32C63554-40D7-4A65-A46B-558B58B44E11}">
      <dgm:prSet/>
      <dgm:spPr/>
      <dgm:t>
        <a:bodyPr/>
        <a:lstStyle/>
        <a:p>
          <a:endParaRPr lang="ru-RU"/>
        </a:p>
      </dgm:t>
    </dgm:pt>
    <dgm:pt modelId="{A4182CE1-BC5E-4CD5-AA71-3A7B6E225500}" type="sibTrans" cxnId="{32C63554-40D7-4A65-A46B-558B58B44E11}">
      <dgm:prSet/>
      <dgm:spPr/>
      <dgm:t>
        <a:bodyPr/>
        <a:lstStyle/>
        <a:p>
          <a:endParaRPr lang="ru-RU"/>
        </a:p>
      </dgm:t>
    </dgm:pt>
    <dgm:pt modelId="{BAB7FF49-93A2-495B-8E55-0ACF06EBF824}" type="pres">
      <dgm:prSet presAssocID="{C8E7ECF2-9C76-4765-9841-4E143B7135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24D09-DC72-46CA-A39E-C1ECF6F466F0}" type="pres">
      <dgm:prSet presAssocID="{8A717BC9-6504-46F0-99B1-07C07265028C}" presName="centerShape" presStyleLbl="node0" presStyleIdx="0" presStyleCnt="1"/>
      <dgm:spPr/>
      <dgm:t>
        <a:bodyPr/>
        <a:lstStyle/>
        <a:p>
          <a:endParaRPr lang="ru-RU"/>
        </a:p>
      </dgm:t>
    </dgm:pt>
    <dgm:pt modelId="{7A70A11E-F383-48B7-ABE7-CCC29ADAC6A0}" type="pres">
      <dgm:prSet presAssocID="{0C3A2C84-5F84-41A4-855A-44D9A960AE0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1EFF333-9E84-489C-9E30-72BC0CEC6C6A}" type="pres">
      <dgm:prSet presAssocID="{F23E6769-504D-4451-BBC2-D7D06E0CE5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293D-9A67-4A69-A821-5C0054765E90}" type="pres">
      <dgm:prSet presAssocID="{BBA8664F-48D7-43E6-884A-692BB19152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07E939B-761A-40A6-BA29-0607E0081B9A}" type="pres">
      <dgm:prSet presAssocID="{AB76A31B-EF29-4EB9-84FA-4DC6EED0D5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FF2F6-39AD-4B8F-B02C-B9330DBE231E}" type="pres">
      <dgm:prSet presAssocID="{1BE1ADF1-6425-421A-9336-634DDD9EB3A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86F6E0A-089A-4B7D-A6D8-163CA7BCDE78}" type="pres">
      <dgm:prSet presAssocID="{D75318E2-1281-47D1-B0B9-306B1251F9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31E0F-4BC7-4B7F-BAE1-712E3E0F50D5}" type="presOf" srcId="{8A717BC9-6504-46F0-99B1-07C07265028C}" destId="{8FF24D09-DC72-46CA-A39E-C1ECF6F466F0}" srcOrd="0" destOrd="0" presId="urn:microsoft.com/office/officeart/2005/8/layout/radial4"/>
    <dgm:cxn modelId="{B04FA7C9-07CC-4F6B-B507-02EF13F1FCBB}" type="presOf" srcId="{F23E6769-504D-4451-BBC2-D7D06E0CE5D2}" destId="{01EFF333-9E84-489C-9E30-72BC0CEC6C6A}" srcOrd="0" destOrd="0" presId="urn:microsoft.com/office/officeart/2005/8/layout/radial4"/>
    <dgm:cxn modelId="{2504AB6F-06B1-4DA4-826A-1C606C316256}" srcId="{8A717BC9-6504-46F0-99B1-07C07265028C}" destId="{F23E6769-504D-4451-BBC2-D7D06E0CE5D2}" srcOrd="0" destOrd="0" parTransId="{0C3A2C84-5F84-41A4-855A-44D9A960AE0C}" sibTransId="{00A92678-4FBA-4B11-AF40-A3DA9F1DB8A8}"/>
    <dgm:cxn modelId="{1505E750-218B-4C39-94F1-61A700109B8D}" type="presOf" srcId="{1BE1ADF1-6425-421A-9336-634DDD9EB3AB}" destId="{2CDFF2F6-39AD-4B8F-B02C-B9330DBE231E}" srcOrd="0" destOrd="0" presId="urn:microsoft.com/office/officeart/2005/8/layout/radial4"/>
    <dgm:cxn modelId="{AA717BEF-6312-41E7-B312-E64EFC5D82EE}" srcId="{C8E7ECF2-9C76-4765-9841-4E143B71352F}" destId="{8A717BC9-6504-46F0-99B1-07C07265028C}" srcOrd="0" destOrd="0" parTransId="{BADFB5AD-6189-470D-A58B-98D1BCB01D25}" sibTransId="{3395E378-B9D6-4558-A824-81EEF9C93302}"/>
    <dgm:cxn modelId="{4B350C15-8DF6-4293-8C91-6C18F6AC40C5}" srcId="{8A717BC9-6504-46F0-99B1-07C07265028C}" destId="{AB76A31B-EF29-4EB9-84FA-4DC6EED0D52C}" srcOrd="1" destOrd="0" parTransId="{BBA8664F-48D7-43E6-884A-692BB1915219}" sibTransId="{BF1FD0DD-F6B9-49CB-AE3A-4E6CD0758696}"/>
    <dgm:cxn modelId="{F4B8B9C9-FCA3-4732-B8F7-CA9A80111551}" type="presOf" srcId="{0C3A2C84-5F84-41A4-855A-44D9A960AE0C}" destId="{7A70A11E-F383-48B7-ABE7-CCC29ADAC6A0}" srcOrd="0" destOrd="0" presId="urn:microsoft.com/office/officeart/2005/8/layout/radial4"/>
    <dgm:cxn modelId="{0AA16B99-8A2D-47B4-9900-49E6E331351C}" type="presOf" srcId="{BBA8664F-48D7-43E6-884A-692BB1915219}" destId="{2670293D-9A67-4A69-A821-5C0054765E90}" srcOrd="0" destOrd="0" presId="urn:microsoft.com/office/officeart/2005/8/layout/radial4"/>
    <dgm:cxn modelId="{CAA86D98-06A3-46CC-8F8B-E3E7ACBFD6B7}" type="presOf" srcId="{AB76A31B-EF29-4EB9-84FA-4DC6EED0D52C}" destId="{C07E939B-761A-40A6-BA29-0607E0081B9A}" srcOrd="0" destOrd="0" presId="urn:microsoft.com/office/officeart/2005/8/layout/radial4"/>
    <dgm:cxn modelId="{32C63554-40D7-4A65-A46B-558B58B44E11}" srcId="{8A717BC9-6504-46F0-99B1-07C07265028C}" destId="{D75318E2-1281-47D1-B0B9-306B1251F929}" srcOrd="2" destOrd="0" parTransId="{1BE1ADF1-6425-421A-9336-634DDD9EB3AB}" sibTransId="{A4182CE1-BC5E-4CD5-AA71-3A7B6E225500}"/>
    <dgm:cxn modelId="{83D10AFB-89CB-48DD-B306-43FCF5C2B266}" type="presOf" srcId="{D75318E2-1281-47D1-B0B9-306B1251F929}" destId="{E86F6E0A-089A-4B7D-A6D8-163CA7BCDE78}" srcOrd="0" destOrd="0" presId="urn:microsoft.com/office/officeart/2005/8/layout/radial4"/>
    <dgm:cxn modelId="{ADCF6E1F-94D7-4A41-92CB-8F426F8D585D}" type="presOf" srcId="{C8E7ECF2-9C76-4765-9841-4E143B71352F}" destId="{BAB7FF49-93A2-495B-8E55-0ACF06EBF824}" srcOrd="0" destOrd="0" presId="urn:microsoft.com/office/officeart/2005/8/layout/radial4"/>
    <dgm:cxn modelId="{470BB737-96BD-46DC-8B00-EE0E74FDC84F}" type="presParOf" srcId="{BAB7FF49-93A2-495B-8E55-0ACF06EBF824}" destId="{8FF24D09-DC72-46CA-A39E-C1ECF6F466F0}" srcOrd="0" destOrd="0" presId="urn:microsoft.com/office/officeart/2005/8/layout/radial4"/>
    <dgm:cxn modelId="{90ECE8AB-65C1-41A3-A516-7CD0F43D797B}" type="presParOf" srcId="{BAB7FF49-93A2-495B-8E55-0ACF06EBF824}" destId="{7A70A11E-F383-48B7-ABE7-CCC29ADAC6A0}" srcOrd="1" destOrd="0" presId="urn:microsoft.com/office/officeart/2005/8/layout/radial4"/>
    <dgm:cxn modelId="{2EF84009-8E74-45D9-A706-EA26BE8A0E84}" type="presParOf" srcId="{BAB7FF49-93A2-495B-8E55-0ACF06EBF824}" destId="{01EFF333-9E84-489C-9E30-72BC0CEC6C6A}" srcOrd="2" destOrd="0" presId="urn:microsoft.com/office/officeart/2005/8/layout/radial4"/>
    <dgm:cxn modelId="{495CD005-010E-417B-A3FE-AD3589148E0F}" type="presParOf" srcId="{BAB7FF49-93A2-495B-8E55-0ACF06EBF824}" destId="{2670293D-9A67-4A69-A821-5C0054765E90}" srcOrd="3" destOrd="0" presId="urn:microsoft.com/office/officeart/2005/8/layout/radial4"/>
    <dgm:cxn modelId="{681EE95F-A5D0-4014-B33E-DD3414D917E4}" type="presParOf" srcId="{BAB7FF49-93A2-495B-8E55-0ACF06EBF824}" destId="{C07E939B-761A-40A6-BA29-0607E0081B9A}" srcOrd="4" destOrd="0" presId="urn:microsoft.com/office/officeart/2005/8/layout/radial4"/>
    <dgm:cxn modelId="{C7D70F92-CBDA-401F-B243-464E67147822}" type="presParOf" srcId="{BAB7FF49-93A2-495B-8E55-0ACF06EBF824}" destId="{2CDFF2F6-39AD-4B8F-B02C-B9330DBE231E}" srcOrd="5" destOrd="0" presId="urn:microsoft.com/office/officeart/2005/8/layout/radial4"/>
    <dgm:cxn modelId="{DF32903B-EE41-4B93-B04D-B6143D0D50DA}" type="presParOf" srcId="{BAB7FF49-93A2-495B-8E55-0ACF06EBF824}" destId="{E86F6E0A-089A-4B7D-A6D8-163CA7BCDE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7ECF2-9C76-4765-9841-4E143B71352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A717BC9-6504-46F0-99B1-07C07265028C}">
      <dgm:prSet phldrT="[Текст]"/>
      <dgm:spPr/>
      <dgm:t>
        <a:bodyPr/>
        <a:lstStyle/>
        <a:p>
          <a:r>
            <a:rPr lang="kk-KZ" dirty="0" smtClean="0"/>
            <a:t>дар</a:t>
          </a:r>
          <a:endParaRPr lang="ru-RU" dirty="0"/>
        </a:p>
      </dgm:t>
    </dgm:pt>
    <dgm:pt modelId="{BADFB5AD-6189-470D-A58B-98D1BCB01D25}" type="parTrans" cxnId="{AA717BEF-6312-41E7-B312-E64EFC5D82EE}">
      <dgm:prSet/>
      <dgm:spPr/>
      <dgm:t>
        <a:bodyPr/>
        <a:lstStyle/>
        <a:p>
          <a:endParaRPr lang="ru-RU"/>
        </a:p>
      </dgm:t>
    </dgm:pt>
    <dgm:pt modelId="{3395E378-B9D6-4558-A824-81EEF9C93302}" type="sibTrans" cxnId="{AA717BEF-6312-41E7-B312-E64EFC5D82EE}">
      <dgm:prSet/>
      <dgm:spPr/>
      <dgm:t>
        <a:bodyPr/>
        <a:lstStyle/>
        <a:p>
          <a:endParaRPr lang="ru-RU"/>
        </a:p>
      </dgm:t>
    </dgm:pt>
    <dgm:pt modelId="{F23E6769-504D-4451-BBC2-D7D06E0CE5D2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0C3A2C84-5F84-41A4-855A-44D9A960AE0C}" type="parTrans" cxnId="{2504AB6F-06B1-4DA4-826A-1C606C316256}">
      <dgm:prSet/>
      <dgm:spPr/>
      <dgm:t>
        <a:bodyPr/>
        <a:lstStyle/>
        <a:p>
          <a:endParaRPr lang="ru-RU"/>
        </a:p>
      </dgm:t>
    </dgm:pt>
    <dgm:pt modelId="{00A92678-4FBA-4B11-AF40-A3DA9F1DB8A8}" type="sibTrans" cxnId="{2504AB6F-06B1-4DA4-826A-1C606C316256}">
      <dgm:prSet/>
      <dgm:spPr/>
      <dgm:t>
        <a:bodyPr/>
        <a:lstStyle/>
        <a:p>
          <a:endParaRPr lang="ru-RU"/>
        </a:p>
      </dgm:t>
    </dgm:pt>
    <dgm:pt modelId="{AB76A31B-EF29-4EB9-84FA-4DC6EED0D52C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BBA8664F-48D7-43E6-884A-692BB1915219}" type="parTrans" cxnId="{4B350C15-8DF6-4293-8C91-6C18F6AC40C5}">
      <dgm:prSet/>
      <dgm:spPr/>
      <dgm:t>
        <a:bodyPr/>
        <a:lstStyle/>
        <a:p>
          <a:endParaRPr lang="ru-RU"/>
        </a:p>
      </dgm:t>
    </dgm:pt>
    <dgm:pt modelId="{BF1FD0DD-F6B9-49CB-AE3A-4E6CD0758696}" type="sibTrans" cxnId="{4B350C15-8DF6-4293-8C91-6C18F6AC40C5}">
      <dgm:prSet/>
      <dgm:spPr/>
      <dgm:t>
        <a:bodyPr/>
        <a:lstStyle/>
        <a:p>
          <a:endParaRPr lang="ru-RU"/>
        </a:p>
      </dgm:t>
    </dgm:pt>
    <dgm:pt modelId="{D75318E2-1281-47D1-B0B9-306B1251F929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1BE1ADF1-6425-421A-9336-634DDD9EB3AB}" type="parTrans" cxnId="{32C63554-40D7-4A65-A46B-558B58B44E11}">
      <dgm:prSet/>
      <dgm:spPr/>
      <dgm:t>
        <a:bodyPr/>
        <a:lstStyle/>
        <a:p>
          <a:endParaRPr lang="ru-RU"/>
        </a:p>
      </dgm:t>
    </dgm:pt>
    <dgm:pt modelId="{A4182CE1-BC5E-4CD5-AA71-3A7B6E225500}" type="sibTrans" cxnId="{32C63554-40D7-4A65-A46B-558B58B44E11}">
      <dgm:prSet/>
      <dgm:spPr/>
      <dgm:t>
        <a:bodyPr/>
        <a:lstStyle/>
        <a:p>
          <a:endParaRPr lang="ru-RU"/>
        </a:p>
      </dgm:t>
    </dgm:pt>
    <dgm:pt modelId="{BAB7FF49-93A2-495B-8E55-0ACF06EBF824}" type="pres">
      <dgm:prSet presAssocID="{C8E7ECF2-9C76-4765-9841-4E143B7135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24D09-DC72-46CA-A39E-C1ECF6F466F0}" type="pres">
      <dgm:prSet presAssocID="{8A717BC9-6504-46F0-99B1-07C07265028C}" presName="centerShape" presStyleLbl="node0" presStyleIdx="0" presStyleCnt="1"/>
      <dgm:spPr/>
      <dgm:t>
        <a:bodyPr/>
        <a:lstStyle/>
        <a:p>
          <a:endParaRPr lang="ru-RU"/>
        </a:p>
      </dgm:t>
    </dgm:pt>
    <dgm:pt modelId="{7A70A11E-F383-48B7-ABE7-CCC29ADAC6A0}" type="pres">
      <dgm:prSet presAssocID="{0C3A2C84-5F84-41A4-855A-44D9A960AE0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1EFF333-9E84-489C-9E30-72BC0CEC6C6A}" type="pres">
      <dgm:prSet presAssocID="{F23E6769-504D-4451-BBC2-D7D06E0CE5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293D-9A67-4A69-A821-5C0054765E90}" type="pres">
      <dgm:prSet presAssocID="{BBA8664F-48D7-43E6-884A-692BB19152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07E939B-761A-40A6-BA29-0607E0081B9A}" type="pres">
      <dgm:prSet presAssocID="{AB76A31B-EF29-4EB9-84FA-4DC6EED0D5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FF2F6-39AD-4B8F-B02C-B9330DBE231E}" type="pres">
      <dgm:prSet presAssocID="{1BE1ADF1-6425-421A-9336-634DDD9EB3A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86F6E0A-089A-4B7D-A6D8-163CA7BCDE78}" type="pres">
      <dgm:prSet presAssocID="{D75318E2-1281-47D1-B0B9-306B1251F9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04AB6F-06B1-4DA4-826A-1C606C316256}" srcId="{8A717BC9-6504-46F0-99B1-07C07265028C}" destId="{F23E6769-504D-4451-BBC2-D7D06E0CE5D2}" srcOrd="0" destOrd="0" parTransId="{0C3A2C84-5F84-41A4-855A-44D9A960AE0C}" sibTransId="{00A92678-4FBA-4B11-AF40-A3DA9F1DB8A8}"/>
    <dgm:cxn modelId="{AA717BEF-6312-41E7-B312-E64EFC5D82EE}" srcId="{C8E7ECF2-9C76-4765-9841-4E143B71352F}" destId="{8A717BC9-6504-46F0-99B1-07C07265028C}" srcOrd="0" destOrd="0" parTransId="{BADFB5AD-6189-470D-A58B-98D1BCB01D25}" sibTransId="{3395E378-B9D6-4558-A824-81EEF9C93302}"/>
    <dgm:cxn modelId="{4B350C15-8DF6-4293-8C91-6C18F6AC40C5}" srcId="{8A717BC9-6504-46F0-99B1-07C07265028C}" destId="{AB76A31B-EF29-4EB9-84FA-4DC6EED0D52C}" srcOrd="1" destOrd="0" parTransId="{BBA8664F-48D7-43E6-884A-692BB1915219}" sibTransId="{BF1FD0DD-F6B9-49CB-AE3A-4E6CD0758696}"/>
    <dgm:cxn modelId="{5D50545B-71B8-479D-AC67-EC5EEED52FB3}" type="presOf" srcId="{0C3A2C84-5F84-41A4-855A-44D9A960AE0C}" destId="{7A70A11E-F383-48B7-ABE7-CCC29ADAC6A0}" srcOrd="0" destOrd="0" presId="urn:microsoft.com/office/officeart/2005/8/layout/radial4"/>
    <dgm:cxn modelId="{F3EDC38A-B5AA-4945-B2C6-B3347FACAF83}" type="presOf" srcId="{AB76A31B-EF29-4EB9-84FA-4DC6EED0D52C}" destId="{C07E939B-761A-40A6-BA29-0607E0081B9A}" srcOrd="0" destOrd="0" presId="urn:microsoft.com/office/officeart/2005/8/layout/radial4"/>
    <dgm:cxn modelId="{2530CA74-F79E-431E-9B5F-106C57310F83}" type="presOf" srcId="{BBA8664F-48D7-43E6-884A-692BB1915219}" destId="{2670293D-9A67-4A69-A821-5C0054765E90}" srcOrd="0" destOrd="0" presId="urn:microsoft.com/office/officeart/2005/8/layout/radial4"/>
    <dgm:cxn modelId="{1CACF7A7-8AE1-4086-95C3-241B5B6884A8}" type="presOf" srcId="{D75318E2-1281-47D1-B0B9-306B1251F929}" destId="{E86F6E0A-089A-4B7D-A6D8-163CA7BCDE78}" srcOrd="0" destOrd="0" presId="urn:microsoft.com/office/officeart/2005/8/layout/radial4"/>
    <dgm:cxn modelId="{917258EF-3A96-44D7-A0CC-13202C504E5D}" type="presOf" srcId="{C8E7ECF2-9C76-4765-9841-4E143B71352F}" destId="{BAB7FF49-93A2-495B-8E55-0ACF06EBF824}" srcOrd="0" destOrd="0" presId="urn:microsoft.com/office/officeart/2005/8/layout/radial4"/>
    <dgm:cxn modelId="{32C63554-40D7-4A65-A46B-558B58B44E11}" srcId="{8A717BC9-6504-46F0-99B1-07C07265028C}" destId="{D75318E2-1281-47D1-B0B9-306B1251F929}" srcOrd="2" destOrd="0" parTransId="{1BE1ADF1-6425-421A-9336-634DDD9EB3AB}" sibTransId="{A4182CE1-BC5E-4CD5-AA71-3A7B6E225500}"/>
    <dgm:cxn modelId="{32E370C7-EA6A-47A3-B64B-8ED481AB7BDF}" type="presOf" srcId="{1BE1ADF1-6425-421A-9336-634DDD9EB3AB}" destId="{2CDFF2F6-39AD-4B8F-B02C-B9330DBE231E}" srcOrd="0" destOrd="0" presId="urn:microsoft.com/office/officeart/2005/8/layout/radial4"/>
    <dgm:cxn modelId="{7653E460-BD63-4F8B-8164-D8800BA135D0}" type="presOf" srcId="{F23E6769-504D-4451-BBC2-D7D06E0CE5D2}" destId="{01EFF333-9E84-489C-9E30-72BC0CEC6C6A}" srcOrd="0" destOrd="0" presId="urn:microsoft.com/office/officeart/2005/8/layout/radial4"/>
    <dgm:cxn modelId="{80CFE375-644A-4025-B46D-40C57D32C304}" type="presOf" srcId="{8A717BC9-6504-46F0-99B1-07C07265028C}" destId="{8FF24D09-DC72-46CA-A39E-C1ECF6F466F0}" srcOrd="0" destOrd="0" presId="urn:microsoft.com/office/officeart/2005/8/layout/radial4"/>
    <dgm:cxn modelId="{8A30C62B-9CB6-49B8-AA2A-09F48E14C5FD}" type="presParOf" srcId="{BAB7FF49-93A2-495B-8E55-0ACF06EBF824}" destId="{8FF24D09-DC72-46CA-A39E-C1ECF6F466F0}" srcOrd="0" destOrd="0" presId="urn:microsoft.com/office/officeart/2005/8/layout/radial4"/>
    <dgm:cxn modelId="{473A3F30-51A7-4668-A733-92E30A9CB531}" type="presParOf" srcId="{BAB7FF49-93A2-495B-8E55-0ACF06EBF824}" destId="{7A70A11E-F383-48B7-ABE7-CCC29ADAC6A0}" srcOrd="1" destOrd="0" presId="urn:microsoft.com/office/officeart/2005/8/layout/radial4"/>
    <dgm:cxn modelId="{7490E7A8-C1C8-479D-84F9-D3A3974C0850}" type="presParOf" srcId="{BAB7FF49-93A2-495B-8E55-0ACF06EBF824}" destId="{01EFF333-9E84-489C-9E30-72BC0CEC6C6A}" srcOrd="2" destOrd="0" presId="urn:microsoft.com/office/officeart/2005/8/layout/radial4"/>
    <dgm:cxn modelId="{08612228-E2F2-4FD8-8A9B-3B87AF7CE617}" type="presParOf" srcId="{BAB7FF49-93A2-495B-8E55-0ACF06EBF824}" destId="{2670293D-9A67-4A69-A821-5C0054765E90}" srcOrd="3" destOrd="0" presId="urn:microsoft.com/office/officeart/2005/8/layout/radial4"/>
    <dgm:cxn modelId="{F8F43B0C-7C11-410B-9688-F56CCCB5C611}" type="presParOf" srcId="{BAB7FF49-93A2-495B-8E55-0ACF06EBF824}" destId="{C07E939B-761A-40A6-BA29-0607E0081B9A}" srcOrd="4" destOrd="0" presId="urn:microsoft.com/office/officeart/2005/8/layout/radial4"/>
    <dgm:cxn modelId="{106CF35D-5EAE-4E39-A0A7-875E8EC665D0}" type="presParOf" srcId="{BAB7FF49-93A2-495B-8E55-0ACF06EBF824}" destId="{2CDFF2F6-39AD-4B8F-B02C-B9330DBE231E}" srcOrd="5" destOrd="0" presId="urn:microsoft.com/office/officeart/2005/8/layout/radial4"/>
    <dgm:cxn modelId="{25E11BDD-7624-4C74-9D86-B674A9E2268E}" type="presParOf" srcId="{BAB7FF49-93A2-495B-8E55-0ACF06EBF824}" destId="{E86F6E0A-089A-4B7D-A6D8-163CA7BCDE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E7ECF2-9C76-4765-9841-4E143B71352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A717BC9-6504-46F0-99B1-07C07265028C}">
      <dgm:prSet phldrT="[Текст]"/>
      <dgm:spPr/>
      <dgm:t>
        <a:bodyPr/>
        <a:lstStyle/>
        <a:p>
          <a:r>
            <a:rPr lang="kk-KZ" dirty="0" smtClean="0"/>
            <a:t>тер</a:t>
          </a:r>
          <a:endParaRPr lang="ru-RU" dirty="0"/>
        </a:p>
      </dgm:t>
    </dgm:pt>
    <dgm:pt modelId="{BADFB5AD-6189-470D-A58B-98D1BCB01D25}" type="parTrans" cxnId="{AA717BEF-6312-41E7-B312-E64EFC5D82EE}">
      <dgm:prSet/>
      <dgm:spPr/>
      <dgm:t>
        <a:bodyPr/>
        <a:lstStyle/>
        <a:p>
          <a:endParaRPr lang="ru-RU"/>
        </a:p>
      </dgm:t>
    </dgm:pt>
    <dgm:pt modelId="{3395E378-B9D6-4558-A824-81EEF9C93302}" type="sibTrans" cxnId="{AA717BEF-6312-41E7-B312-E64EFC5D82EE}">
      <dgm:prSet/>
      <dgm:spPr/>
      <dgm:t>
        <a:bodyPr/>
        <a:lstStyle/>
        <a:p>
          <a:endParaRPr lang="ru-RU"/>
        </a:p>
      </dgm:t>
    </dgm:pt>
    <dgm:pt modelId="{F23E6769-504D-4451-BBC2-D7D06E0CE5D2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0C3A2C84-5F84-41A4-855A-44D9A960AE0C}" type="parTrans" cxnId="{2504AB6F-06B1-4DA4-826A-1C606C316256}">
      <dgm:prSet/>
      <dgm:spPr/>
      <dgm:t>
        <a:bodyPr/>
        <a:lstStyle/>
        <a:p>
          <a:endParaRPr lang="ru-RU"/>
        </a:p>
      </dgm:t>
    </dgm:pt>
    <dgm:pt modelId="{00A92678-4FBA-4B11-AF40-A3DA9F1DB8A8}" type="sibTrans" cxnId="{2504AB6F-06B1-4DA4-826A-1C606C316256}">
      <dgm:prSet/>
      <dgm:spPr/>
      <dgm:t>
        <a:bodyPr/>
        <a:lstStyle/>
        <a:p>
          <a:endParaRPr lang="ru-RU"/>
        </a:p>
      </dgm:t>
    </dgm:pt>
    <dgm:pt modelId="{AB76A31B-EF29-4EB9-84FA-4DC6EED0D52C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BBA8664F-48D7-43E6-884A-692BB1915219}" type="parTrans" cxnId="{4B350C15-8DF6-4293-8C91-6C18F6AC40C5}">
      <dgm:prSet/>
      <dgm:spPr/>
      <dgm:t>
        <a:bodyPr/>
        <a:lstStyle/>
        <a:p>
          <a:endParaRPr lang="ru-RU"/>
        </a:p>
      </dgm:t>
    </dgm:pt>
    <dgm:pt modelId="{BF1FD0DD-F6B9-49CB-AE3A-4E6CD0758696}" type="sibTrans" cxnId="{4B350C15-8DF6-4293-8C91-6C18F6AC40C5}">
      <dgm:prSet/>
      <dgm:spPr/>
      <dgm:t>
        <a:bodyPr/>
        <a:lstStyle/>
        <a:p>
          <a:endParaRPr lang="ru-RU"/>
        </a:p>
      </dgm:t>
    </dgm:pt>
    <dgm:pt modelId="{D75318E2-1281-47D1-B0B9-306B1251F929}">
      <dgm:prSet phldrT="[Текст]"/>
      <dgm:spPr/>
      <dgm:t>
        <a:bodyPr/>
        <a:lstStyle/>
        <a:p>
          <a:r>
            <a:rPr lang="kk-KZ" dirty="0" smtClean="0"/>
            <a:t>...</a:t>
          </a:r>
          <a:endParaRPr lang="ru-RU" dirty="0"/>
        </a:p>
      </dgm:t>
    </dgm:pt>
    <dgm:pt modelId="{1BE1ADF1-6425-421A-9336-634DDD9EB3AB}" type="parTrans" cxnId="{32C63554-40D7-4A65-A46B-558B58B44E11}">
      <dgm:prSet/>
      <dgm:spPr/>
      <dgm:t>
        <a:bodyPr/>
        <a:lstStyle/>
        <a:p>
          <a:endParaRPr lang="ru-RU"/>
        </a:p>
      </dgm:t>
    </dgm:pt>
    <dgm:pt modelId="{A4182CE1-BC5E-4CD5-AA71-3A7B6E225500}" type="sibTrans" cxnId="{32C63554-40D7-4A65-A46B-558B58B44E11}">
      <dgm:prSet/>
      <dgm:spPr/>
      <dgm:t>
        <a:bodyPr/>
        <a:lstStyle/>
        <a:p>
          <a:endParaRPr lang="ru-RU"/>
        </a:p>
      </dgm:t>
    </dgm:pt>
    <dgm:pt modelId="{BAB7FF49-93A2-495B-8E55-0ACF06EBF824}" type="pres">
      <dgm:prSet presAssocID="{C8E7ECF2-9C76-4765-9841-4E143B71352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F24D09-DC72-46CA-A39E-C1ECF6F466F0}" type="pres">
      <dgm:prSet presAssocID="{8A717BC9-6504-46F0-99B1-07C07265028C}" presName="centerShape" presStyleLbl="node0" presStyleIdx="0" presStyleCnt="1"/>
      <dgm:spPr/>
      <dgm:t>
        <a:bodyPr/>
        <a:lstStyle/>
        <a:p>
          <a:endParaRPr lang="ru-RU"/>
        </a:p>
      </dgm:t>
    </dgm:pt>
    <dgm:pt modelId="{7A70A11E-F383-48B7-ABE7-CCC29ADAC6A0}" type="pres">
      <dgm:prSet presAssocID="{0C3A2C84-5F84-41A4-855A-44D9A960AE0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1EFF333-9E84-489C-9E30-72BC0CEC6C6A}" type="pres">
      <dgm:prSet presAssocID="{F23E6769-504D-4451-BBC2-D7D06E0CE5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0293D-9A67-4A69-A821-5C0054765E90}" type="pres">
      <dgm:prSet presAssocID="{BBA8664F-48D7-43E6-884A-692BB1915219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07E939B-761A-40A6-BA29-0607E0081B9A}" type="pres">
      <dgm:prSet presAssocID="{AB76A31B-EF29-4EB9-84FA-4DC6EED0D5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FF2F6-39AD-4B8F-B02C-B9330DBE231E}" type="pres">
      <dgm:prSet presAssocID="{1BE1ADF1-6425-421A-9336-634DDD9EB3AB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86F6E0A-089A-4B7D-A6D8-163CA7BCDE78}" type="pres">
      <dgm:prSet presAssocID="{D75318E2-1281-47D1-B0B9-306B1251F92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E5619-7363-4DB6-BD26-022580102100}" type="presOf" srcId="{0C3A2C84-5F84-41A4-855A-44D9A960AE0C}" destId="{7A70A11E-F383-48B7-ABE7-CCC29ADAC6A0}" srcOrd="0" destOrd="0" presId="urn:microsoft.com/office/officeart/2005/8/layout/radial4"/>
    <dgm:cxn modelId="{9DD03310-991D-4D6F-A2ED-775095825478}" type="presOf" srcId="{AB76A31B-EF29-4EB9-84FA-4DC6EED0D52C}" destId="{C07E939B-761A-40A6-BA29-0607E0081B9A}" srcOrd="0" destOrd="0" presId="urn:microsoft.com/office/officeart/2005/8/layout/radial4"/>
    <dgm:cxn modelId="{F2468F89-8AC7-4DEE-8337-F3D54623785E}" type="presOf" srcId="{8A717BC9-6504-46F0-99B1-07C07265028C}" destId="{8FF24D09-DC72-46CA-A39E-C1ECF6F466F0}" srcOrd="0" destOrd="0" presId="urn:microsoft.com/office/officeart/2005/8/layout/radial4"/>
    <dgm:cxn modelId="{2504AB6F-06B1-4DA4-826A-1C606C316256}" srcId="{8A717BC9-6504-46F0-99B1-07C07265028C}" destId="{F23E6769-504D-4451-BBC2-D7D06E0CE5D2}" srcOrd="0" destOrd="0" parTransId="{0C3A2C84-5F84-41A4-855A-44D9A960AE0C}" sibTransId="{00A92678-4FBA-4B11-AF40-A3DA9F1DB8A8}"/>
    <dgm:cxn modelId="{AA717BEF-6312-41E7-B312-E64EFC5D82EE}" srcId="{C8E7ECF2-9C76-4765-9841-4E143B71352F}" destId="{8A717BC9-6504-46F0-99B1-07C07265028C}" srcOrd="0" destOrd="0" parTransId="{BADFB5AD-6189-470D-A58B-98D1BCB01D25}" sibTransId="{3395E378-B9D6-4558-A824-81EEF9C93302}"/>
    <dgm:cxn modelId="{4B350C15-8DF6-4293-8C91-6C18F6AC40C5}" srcId="{8A717BC9-6504-46F0-99B1-07C07265028C}" destId="{AB76A31B-EF29-4EB9-84FA-4DC6EED0D52C}" srcOrd="1" destOrd="0" parTransId="{BBA8664F-48D7-43E6-884A-692BB1915219}" sibTransId="{BF1FD0DD-F6B9-49CB-AE3A-4E6CD0758696}"/>
    <dgm:cxn modelId="{32CE97AA-6096-4D56-B6DA-19C990F9D4AB}" type="presOf" srcId="{1BE1ADF1-6425-421A-9336-634DDD9EB3AB}" destId="{2CDFF2F6-39AD-4B8F-B02C-B9330DBE231E}" srcOrd="0" destOrd="0" presId="urn:microsoft.com/office/officeart/2005/8/layout/radial4"/>
    <dgm:cxn modelId="{61EA2E5E-6DFF-448B-A88B-AE9E61AA722D}" type="presOf" srcId="{D75318E2-1281-47D1-B0B9-306B1251F929}" destId="{E86F6E0A-089A-4B7D-A6D8-163CA7BCDE78}" srcOrd="0" destOrd="0" presId="urn:microsoft.com/office/officeart/2005/8/layout/radial4"/>
    <dgm:cxn modelId="{604F0703-5C0D-4124-B201-FEB4578E962F}" type="presOf" srcId="{BBA8664F-48D7-43E6-884A-692BB1915219}" destId="{2670293D-9A67-4A69-A821-5C0054765E90}" srcOrd="0" destOrd="0" presId="urn:microsoft.com/office/officeart/2005/8/layout/radial4"/>
    <dgm:cxn modelId="{32C63554-40D7-4A65-A46B-558B58B44E11}" srcId="{8A717BC9-6504-46F0-99B1-07C07265028C}" destId="{D75318E2-1281-47D1-B0B9-306B1251F929}" srcOrd="2" destOrd="0" parTransId="{1BE1ADF1-6425-421A-9336-634DDD9EB3AB}" sibTransId="{A4182CE1-BC5E-4CD5-AA71-3A7B6E225500}"/>
    <dgm:cxn modelId="{F191CA9E-EC4C-4964-BA8B-9815D5AB5C48}" type="presOf" srcId="{C8E7ECF2-9C76-4765-9841-4E143B71352F}" destId="{BAB7FF49-93A2-495B-8E55-0ACF06EBF824}" srcOrd="0" destOrd="0" presId="urn:microsoft.com/office/officeart/2005/8/layout/radial4"/>
    <dgm:cxn modelId="{E1C3702B-1AD3-4F24-8F94-3EC959C6775F}" type="presOf" srcId="{F23E6769-504D-4451-BBC2-D7D06E0CE5D2}" destId="{01EFF333-9E84-489C-9E30-72BC0CEC6C6A}" srcOrd="0" destOrd="0" presId="urn:microsoft.com/office/officeart/2005/8/layout/radial4"/>
    <dgm:cxn modelId="{764CF2BC-CCD5-4606-A015-9463D7022FB9}" type="presParOf" srcId="{BAB7FF49-93A2-495B-8E55-0ACF06EBF824}" destId="{8FF24D09-DC72-46CA-A39E-C1ECF6F466F0}" srcOrd="0" destOrd="0" presId="urn:microsoft.com/office/officeart/2005/8/layout/radial4"/>
    <dgm:cxn modelId="{0E44733D-1FF4-4CCB-9EA8-6BA04019204B}" type="presParOf" srcId="{BAB7FF49-93A2-495B-8E55-0ACF06EBF824}" destId="{7A70A11E-F383-48B7-ABE7-CCC29ADAC6A0}" srcOrd="1" destOrd="0" presId="urn:microsoft.com/office/officeart/2005/8/layout/radial4"/>
    <dgm:cxn modelId="{771E2A5D-9DB5-4874-B17E-24C8B4F544E1}" type="presParOf" srcId="{BAB7FF49-93A2-495B-8E55-0ACF06EBF824}" destId="{01EFF333-9E84-489C-9E30-72BC0CEC6C6A}" srcOrd="2" destOrd="0" presId="urn:microsoft.com/office/officeart/2005/8/layout/radial4"/>
    <dgm:cxn modelId="{6138A9CF-8DB6-465B-B22F-6CDABB991DD6}" type="presParOf" srcId="{BAB7FF49-93A2-495B-8E55-0ACF06EBF824}" destId="{2670293D-9A67-4A69-A821-5C0054765E90}" srcOrd="3" destOrd="0" presId="urn:microsoft.com/office/officeart/2005/8/layout/radial4"/>
    <dgm:cxn modelId="{EAC94792-C325-44D7-AEB2-C00ADF9850AB}" type="presParOf" srcId="{BAB7FF49-93A2-495B-8E55-0ACF06EBF824}" destId="{C07E939B-761A-40A6-BA29-0607E0081B9A}" srcOrd="4" destOrd="0" presId="urn:microsoft.com/office/officeart/2005/8/layout/radial4"/>
    <dgm:cxn modelId="{F84577C5-0319-4646-ADCD-D42745E77D32}" type="presParOf" srcId="{BAB7FF49-93A2-495B-8E55-0ACF06EBF824}" destId="{2CDFF2F6-39AD-4B8F-B02C-B9330DBE231E}" srcOrd="5" destOrd="0" presId="urn:microsoft.com/office/officeart/2005/8/layout/radial4"/>
    <dgm:cxn modelId="{BD2CDDDB-D5C3-4102-8605-7CDBEE8F0227}" type="presParOf" srcId="{BAB7FF49-93A2-495B-8E55-0ACF06EBF824}" destId="{E86F6E0A-089A-4B7D-A6D8-163CA7BCDE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24D09-DC72-46CA-A39E-C1ECF6F466F0}">
      <dsp:nvSpPr>
        <dsp:cNvPr id="0" name=""/>
        <dsp:cNvSpPr/>
      </dsp:nvSpPr>
      <dsp:spPr>
        <a:xfrm>
          <a:off x="1146388" y="1446551"/>
          <a:ext cx="1057399" cy="1057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/>
            <a:t>лер</a:t>
          </a:r>
          <a:endParaRPr lang="ru-RU" sz="3600" kern="1200" dirty="0"/>
        </a:p>
      </dsp:txBody>
      <dsp:txXfrm>
        <a:off x="1301240" y="1601403"/>
        <a:ext cx="747695" cy="747695"/>
      </dsp:txXfrm>
    </dsp:sp>
    <dsp:sp modelId="{7A70A11E-F383-48B7-ABE7-CCC29ADAC6A0}">
      <dsp:nvSpPr>
        <dsp:cNvPr id="0" name=""/>
        <dsp:cNvSpPr/>
      </dsp:nvSpPr>
      <dsp:spPr>
        <a:xfrm rot="12900000">
          <a:off x="425197" y="1248125"/>
          <a:ext cx="853281" cy="30135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FF333-9E84-489C-9E30-72BC0CEC6C6A}">
      <dsp:nvSpPr>
        <dsp:cNvPr id="0" name=""/>
        <dsp:cNvSpPr/>
      </dsp:nvSpPr>
      <dsp:spPr>
        <a:xfrm>
          <a:off x="89" y="752282"/>
          <a:ext cx="1004529" cy="803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200" kern="1200" dirty="0" smtClean="0"/>
            <a:t>...</a:t>
          </a:r>
          <a:endParaRPr lang="ru-RU" sz="4200" kern="1200" dirty="0"/>
        </a:p>
      </dsp:txBody>
      <dsp:txXfrm>
        <a:off x="23626" y="775819"/>
        <a:ext cx="957455" cy="756549"/>
      </dsp:txXfrm>
    </dsp:sp>
    <dsp:sp modelId="{2670293D-9A67-4A69-A821-5C0054765E90}">
      <dsp:nvSpPr>
        <dsp:cNvPr id="0" name=""/>
        <dsp:cNvSpPr/>
      </dsp:nvSpPr>
      <dsp:spPr>
        <a:xfrm rot="16200000">
          <a:off x="1248447" y="819568"/>
          <a:ext cx="853281" cy="30135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E939B-761A-40A6-BA29-0607E0081B9A}">
      <dsp:nvSpPr>
        <dsp:cNvPr id="0" name=""/>
        <dsp:cNvSpPr/>
      </dsp:nvSpPr>
      <dsp:spPr>
        <a:xfrm>
          <a:off x="1172823" y="141795"/>
          <a:ext cx="1004529" cy="8036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200" kern="1200" dirty="0" smtClean="0"/>
            <a:t>...</a:t>
          </a:r>
          <a:endParaRPr lang="ru-RU" sz="4200" kern="1200" dirty="0"/>
        </a:p>
      </dsp:txBody>
      <dsp:txXfrm>
        <a:off x="1196360" y="165332"/>
        <a:ext cx="957455" cy="756549"/>
      </dsp:txXfrm>
    </dsp:sp>
    <dsp:sp modelId="{2CDFF2F6-39AD-4B8F-B02C-B9330DBE231E}">
      <dsp:nvSpPr>
        <dsp:cNvPr id="0" name=""/>
        <dsp:cNvSpPr/>
      </dsp:nvSpPr>
      <dsp:spPr>
        <a:xfrm rot="19500000">
          <a:off x="2071696" y="1248125"/>
          <a:ext cx="853281" cy="30135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6E0A-089A-4B7D-A6D8-163CA7BCDE78}">
      <dsp:nvSpPr>
        <dsp:cNvPr id="0" name=""/>
        <dsp:cNvSpPr/>
      </dsp:nvSpPr>
      <dsp:spPr>
        <a:xfrm>
          <a:off x="2345557" y="752282"/>
          <a:ext cx="1004529" cy="8036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200" kern="1200" dirty="0" smtClean="0"/>
            <a:t>...</a:t>
          </a:r>
          <a:endParaRPr lang="ru-RU" sz="4200" kern="1200" dirty="0"/>
        </a:p>
      </dsp:txBody>
      <dsp:txXfrm>
        <a:off x="2369094" y="775819"/>
        <a:ext cx="957455" cy="756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24D09-DC72-46CA-A39E-C1ECF6F466F0}">
      <dsp:nvSpPr>
        <dsp:cNvPr id="0" name=""/>
        <dsp:cNvSpPr/>
      </dsp:nvSpPr>
      <dsp:spPr>
        <a:xfrm>
          <a:off x="1222155" y="1371709"/>
          <a:ext cx="1012072" cy="10120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/>
            <a:t>тар</a:t>
          </a:r>
          <a:endParaRPr lang="ru-RU" sz="3700" kern="1200" dirty="0"/>
        </a:p>
      </dsp:txBody>
      <dsp:txXfrm>
        <a:off x="1370370" y="1519924"/>
        <a:ext cx="715642" cy="715642"/>
      </dsp:txXfrm>
    </dsp:sp>
    <dsp:sp modelId="{7A70A11E-F383-48B7-ABE7-CCC29ADAC6A0}">
      <dsp:nvSpPr>
        <dsp:cNvPr id="0" name=""/>
        <dsp:cNvSpPr/>
      </dsp:nvSpPr>
      <dsp:spPr>
        <a:xfrm rot="12900000">
          <a:off x="421978" y="1145031"/>
          <a:ext cx="931513" cy="288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FF333-9E84-489C-9E30-72BC0CEC6C6A}">
      <dsp:nvSpPr>
        <dsp:cNvPr id="0" name=""/>
        <dsp:cNvSpPr/>
      </dsp:nvSpPr>
      <dsp:spPr>
        <a:xfrm>
          <a:off x="25474" y="637516"/>
          <a:ext cx="961468" cy="7691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/>
            <a:t>...</a:t>
          </a:r>
          <a:endParaRPr lang="ru-RU" sz="4000" kern="1200" dirty="0"/>
        </a:p>
      </dsp:txBody>
      <dsp:txXfrm>
        <a:off x="48002" y="660044"/>
        <a:ext cx="916412" cy="724119"/>
      </dsp:txXfrm>
    </dsp:sp>
    <dsp:sp modelId="{2670293D-9A67-4A69-A821-5C0054765E90}">
      <dsp:nvSpPr>
        <dsp:cNvPr id="0" name=""/>
        <dsp:cNvSpPr/>
      </dsp:nvSpPr>
      <dsp:spPr>
        <a:xfrm rot="16200000">
          <a:off x="1262435" y="707517"/>
          <a:ext cx="931513" cy="288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E939B-761A-40A6-BA29-0607E0081B9A}">
      <dsp:nvSpPr>
        <dsp:cNvPr id="0" name=""/>
        <dsp:cNvSpPr/>
      </dsp:nvSpPr>
      <dsp:spPr>
        <a:xfrm>
          <a:off x="1247457" y="1392"/>
          <a:ext cx="961468" cy="76917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/>
            <a:t>...</a:t>
          </a:r>
          <a:endParaRPr lang="ru-RU" sz="4000" kern="1200" dirty="0"/>
        </a:p>
      </dsp:txBody>
      <dsp:txXfrm>
        <a:off x="1269985" y="23920"/>
        <a:ext cx="916412" cy="724119"/>
      </dsp:txXfrm>
    </dsp:sp>
    <dsp:sp modelId="{2CDFF2F6-39AD-4B8F-B02C-B9330DBE231E}">
      <dsp:nvSpPr>
        <dsp:cNvPr id="0" name=""/>
        <dsp:cNvSpPr/>
      </dsp:nvSpPr>
      <dsp:spPr>
        <a:xfrm rot="19500000">
          <a:off x="2102891" y="1145031"/>
          <a:ext cx="931513" cy="28844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6E0A-089A-4B7D-A6D8-163CA7BCDE78}">
      <dsp:nvSpPr>
        <dsp:cNvPr id="0" name=""/>
        <dsp:cNvSpPr/>
      </dsp:nvSpPr>
      <dsp:spPr>
        <a:xfrm>
          <a:off x="2469440" y="637516"/>
          <a:ext cx="961468" cy="76917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000" kern="1200" dirty="0" smtClean="0"/>
            <a:t>...</a:t>
          </a:r>
          <a:endParaRPr lang="ru-RU" sz="4000" kern="1200" dirty="0"/>
        </a:p>
      </dsp:txBody>
      <dsp:txXfrm>
        <a:off x="2491968" y="660044"/>
        <a:ext cx="916412" cy="724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24D09-DC72-46CA-A39E-C1ECF6F466F0}">
      <dsp:nvSpPr>
        <dsp:cNvPr id="0" name=""/>
        <dsp:cNvSpPr/>
      </dsp:nvSpPr>
      <dsp:spPr>
        <a:xfrm>
          <a:off x="1177077" y="1323523"/>
          <a:ext cx="974742" cy="974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дер</a:t>
          </a:r>
          <a:endParaRPr lang="ru-RU" sz="3200" kern="1200" dirty="0"/>
        </a:p>
      </dsp:txBody>
      <dsp:txXfrm>
        <a:off x="1319825" y="1466271"/>
        <a:ext cx="689246" cy="689246"/>
      </dsp:txXfrm>
    </dsp:sp>
    <dsp:sp modelId="{7A70A11E-F383-48B7-ABE7-CCC29ADAC6A0}">
      <dsp:nvSpPr>
        <dsp:cNvPr id="0" name=""/>
        <dsp:cNvSpPr/>
      </dsp:nvSpPr>
      <dsp:spPr>
        <a:xfrm rot="12900000">
          <a:off x="403547" y="1104247"/>
          <a:ext cx="900150" cy="277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FF333-9E84-489C-9E30-72BC0CEC6C6A}">
      <dsp:nvSpPr>
        <dsp:cNvPr id="0" name=""/>
        <dsp:cNvSpPr/>
      </dsp:nvSpPr>
      <dsp:spPr>
        <a:xfrm>
          <a:off x="21939" y="614593"/>
          <a:ext cx="926005" cy="7408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/>
            <a:t>...</a:t>
          </a:r>
          <a:endParaRPr lang="ru-RU" sz="3900" kern="1200" dirty="0"/>
        </a:p>
      </dsp:txBody>
      <dsp:txXfrm>
        <a:off x="43636" y="636290"/>
        <a:ext cx="882611" cy="697410"/>
      </dsp:txXfrm>
    </dsp:sp>
    <dsp:sp modelId="{2670293D-9A67-4A69-A821-5C0054765E90}">
      <dsp:nvSpPr>
        <dsp:cNvPr id="0" name=""/>
        <dsp:cNvSpPr/>
      </dsp:nvSpPr>
      <dsp:spPr>
        <a:xfrm rot="16200000">
          <a:off x="1214373" y="682157"/>
          <a:ext cx="900150" cy="277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E939B-761A-40A6-BA29-0607E0081B9A}">
      <dsp:nvSpPr>
        <dsp:cNvPr id="0" name=""/>
        <dsp:cNvSpPr/>
      </dsp:nvSpPr>
      <dsp:spPr>
        <a:xfrm>
          <a:off x="1201446" y="581"/>
          <a:ext cx="926005" cy="740804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/>
            <a:t>...</a:t>
          </a:r>
          <a:endParaRPr lang="ru-RU" sz="3900" kern="1200" dirty="0"/>
        </a:p>
      </dsp:txBody>
      <dsp:txXfrm>
        <a:off x="1223143" y="22278"/>
        <a:ext cx="882611" cy="697410"/>
      </dsp:txXfrm>
    </dsp:sp>
    <dsp:sp modelId="{2CDFF2F6-39AD-4B8F-B02C-B9330DBE231E}">
      <dsp:nvSpPr>
        <dsp:cNvPr id="0" name=""/>
        <dsp:cNvSpPr/>
      </dsp:nvSpPr>
      <dsp:spPr>
        <a:xfrm rot="19500000">
          <a:off x="2025200" y="1104247"/>
          <a:ext cx="900150" cy="2778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F6E0A-089A-4B7D-A6D8-163CA7BCDE78}">
      <dsp:nvSpPr>
        <dsp:cNvPr id="0" name=""/>
        <dsp:cNvSpPr/>
      </dsp:nvSpPr>
      <dsp:spPr>
        <a:xfrm>
          <a:off x="2380952" y="614593"/>
          <a:ext cx="926005" cy="74080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74295" rIns="74295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900" kern="1200" dirty="0" smtClean="0"/>
            <a:t>...</a:t>
          </a:r>
          <a:endParaRPr lang="ru-RU" sz="3900" kern="1200" dirty="0"/>
        </a:p>
      </dsp:txBody>
      <dsp:txXfrm>
        <a:off x="2402649" y="636290"/>
        <a:ext cx="882611" cy="69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F400-D0C8-4A9F-87C2-2DDEFDFEAF96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C192A-00C5-4FB4-928E-0FC119F55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36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F116-6AB7-4298-B31B-176795D77E79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96AD-8C5B-4DE9-83D6-D3A5E0CE6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18" Type="http://schemas.microsoft.com/office/2007/relationships/diagramDrawing" Target="../diagrams/drawing3.xml"/><Relationship Id="rId3" Type="http://schemas.openxmlformats.org/officeDocument/2006/relationships/image" Target="../media/image24.gif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17" Type="http://schemas.microsoft.com/office/2007/relationships/diagramDrawing" Target="../diagrams/drawing2.xml"/><Relationship Id="rId2" Type="http://schemas.openxmlformats.org/officeDocument/2006/relationships/image" Target="../media/image23.jpeg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7;&#1088;&#1075;&#1110;&#1090;&#1091;%20&#1089;&#1241;&#1090;&#1110;%20'&#1050;&#1257;&#1187;&#1110;&#1083;&#1076;&#1110;%20&#1082;&#1199;&#1085;'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детские-рамки-для-фотошопа_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2463800" y="2154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928670"/>
            <a:ext cx="714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/>
              <a:t>Ашық сабақ</a:t>
            </a:r>
            <a:r>
              <a:rPr lang="kk-KZ" sz="4000" dirty="0" smtClean="0"/>
              <a:t/>
            </a:r>
            <a:br>
              <a:rPr lang="kk-KZ" sz="4000" dirty="0" smtClean="0"/>
            </a:br>
            <a:endParaRPr lang="kk-KZ" sz="4000" dirty="0" smtClean="0"/>
          </a:p>
          <a:p>
            <a:pPr algn="ctr"/>
            <a:r>
              <a:rPr lang="kk-KZ" sz="4000" b="1" dirty="0" smtClean="0"/>
              <a:t>Тақырып: «Зат есімнің жекеше және көпше түрі» </a:t>
            </a:r>
          </a:p>
          <a:p>
            <a:pPr algn="ctr"/>
            <a:r>
              <a:rPr lang="kk-KZ" sz="3600" b="1" dirty="0" smtClean="0"/>
              <a:t>Сынып: 2 “Б”</a:t>
            </a:r>
          </a:p>
          <a:p>
            <a:pPr algn="ctr"/>
            <a:endParaRPr lang="kk-KZ" sz="4000" dirty="0" smtClean="0"/>
          </a:p>
          <a:p>
            <a:pPr algn="ctr"/>
            <a:r>
              <a:rPr lang="kk-KZ" sz="3200" b="1" dirty="0" smtClean="0"/>
              <a:t>Пән мұғалімі: Тұрымбетова Қ.Ә.</a:t>
            </a:r>
            <a:endParaRPr lang="ru-RU" sz="3200" b="1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Бинг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0" descr="новый-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00625" y="5072063"/>
            <a:ext cx="642938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214813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5592763" y="3684588"/>
            <a:ext cx="642937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3025775" y="5257800"/>
            <a:ext cx="642938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4357688" y="50720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3643313" y="50720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>
            <a:off x="1057275" y="5453063"/>
            <a:ext cx="642938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27" name="Рисунок 40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Цилиндр 19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2357438" y="4143375"/>
            <a:ext cx="642937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4214813" y="2928938"/>
            <a:ext cx="642937" cy="785812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 rot="12369946">
            <a:off x="2778125" y="3746500"/>
            <a:ext cx="642938" cy="763588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000364" y="214290"/>
            <a:ext cx="3286148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Рисунок 3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179388" y="1790700"/>
            <a:ext cx="7993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CC0099"/>
                </a:solidFill>
                <a:latin typeface="Century Gothic" pitchFamily="34" charset="0"/>
              </a:rPr>
              <a:t>Зат есімге қандай сұрақтар қойылады?</a:t>
            </a:r>
            <a:endParaRPr lang="ru-RU" sz="4400" b="1" i="1" dirty="0">
              <a:solidFill>
                <a:srgbClr val="CC0099"/>
              </a:solidFill>
              <a:latin typeface="Century Gothic" pitchFamily="34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357158" y="3573016"/>
            <a:ext cx="6429388" cy="242889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>
              <a:extLst/>
            </a:blip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Кім? Не?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Кімдер? Нелер?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Бинг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0" descr="новый-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00625" y="5072063"/>
            <a:ext cx="642938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663950" y="5184775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2357438" y="4071938"/>
            <a:ext cx="642937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035426"/>
            <a:ext cx="642937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072188" y="3500438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4429125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429250" y="4643438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4286250" y="5214938"/>
            <a:ext cx="642938" cy="785812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3" name="Рисунок 40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Цилиндр 19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1071563" y="5429250"/>
            <a:ext cx="642937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71813" y="35718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 rot="12369946">
            <a:off x="2921000" y="5246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50" y="2566988"/>
            <a:ext cx="86439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000364" y="214290"/>
            <a:ext cx="3286148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Рисунок 3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1"/>
          <p:cNvSpPr>
            <a:spLocks noChangeArrowheads="1"/>
          </p:cNvSpPr>
          <p:nvPr/>
        </p:nvSpPr>
        <p:spPr bwMode="auto">
          <a:xfrm>
            <a:off x="357188" y="1428750"/>
            <a:ext cx="7959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Кім? Кімдер? </a:t>
            </a:r>
            <a:r>
              <a:rPr lang="kk-KZ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ұрақтары қай уақытта қойылады?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142844" y="3140968"/>
            <a:ext cx="6858016" cy="264318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>
              <a:extLst/>
            </a:blip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kk-K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Адамға қатысты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Бинг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0" descr="новый-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5000625" y="5072063"/>
            <a:ext cx="642938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663950" y="5184775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>
            <a:off x="2357438" y="4071938"/>
            <a:ext cx="642937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035426"/>
            <a:ext cx="642937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6072188" y="3500438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4429125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429250" y="4643438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4286250" y="5214938"/>
            <a:ext cx="642938" cy="785812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3" name="Рисунок 40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Цилиндр 19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Цилиндр 20"/>
          <p:cNvSpPr/>
          <p:nvPr/>
        </p:nvSpPr>
        <p:spPr>
          <a:xfrm>
            <a:off x="1071563" y="5429250"/>
            <a:ext cx="642937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71813" y="35718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 rot="12369946">
            <a:off x="2921000" y="5246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000364" y="214290"/>
            <a:ext cx="3286148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Рисунок 3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1"/>
          <p:cNvSpPr>
            <a:spLocks noChangeArrowheads="1"/>
          </p:cNvSpPr>
          <p:nvPr/>
        </p:nvSpPr>
        <p:spPr bwMode="auto">
          <a:xfrm>
            <a:off x="285720" y="1643050"/>
            <a:ext cx="7993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44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Не? Нелер? </a:t>
            </a:r>
            <a:r>
              <a:rPr lang="kk-KZ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сұрақтары қай уақытта қойылады?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нта лицом вверх 5"/>
          <p:cNvSpPr/>
          <p:nvPr/>
        </p:nvSpPr>
        <p:spPr>
          <a:xfrm>
            <a:off x="428596" y="4071942"/>
            <a:ext cx="6429388" cy="2428892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>
              <a:extLst/>
            </a:blip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kk-K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Жан-жануарларға, </a:t>
            </a:r>
            <a:r>
              <a:rPr lang="kk-K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заттарға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Бинго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0" descr="новый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581525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2843213" y="4048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entury Gothic" pitchFamily="34" charset="0"/>
              <a:cs typeface="Arial" charset="0"/>
            </a:endParaRPr>
          </a:p>
        </p:txBody>
      </p:sp>
      <p:pic>
        <p:nvPicPr>
          <p:cNvPr id="12293" name="Picture 31" descr="http://naigrune.ucoz.net/lott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14313"/>
            <a:ext cx="3857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ерфолента 3"/>
          <p:cNvSpPr/>
          <p:nvPr/>
        </p:nvSpPr>
        <p:spPr>
          <a:xfrm>
            <a:off x="1000100" y="1285860"/>
            <a:ext cx="7500990" cy="421484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err="1" smtClean="0"/>
              <a:t>-</a:t>
            </a:r>
            <a:r>
              <a:rPr lang="ru-RU" sz="3200" dirty="0" err="1" smtClean="0"/>
              <a:t>Оқушыларға зат</a:t>
            </a:r>
            <a:r>
              <a:rPr lang="ru-RU" sz="3200" dirty="0" smtClean="0"/>
              <a:t> </a:t>
            </a:r>
            <a:r>
              <a:rPr lang="ru-RU" sz="3200" dirty="0" err="1" smtClean="0"/>
              <a:t>есімнің жекеше</a:t>
            </a:r>
            <a:r>
              <a:rPr lang="ru-RU" sz="3200" dirty="0" smtClean="0"/>
              <a:t>, </a:t>
            </a:r>
            <a:r>
              <a:rPr lang="ru-RU" sz="3200" dirty="0" err="1" smtClean="0"/>
              <a:t>көпше түрлері туралы</a:t>
            </a:r>
            <a:r>
              <a:rPr lang="ru-RU" sz="3200" dirty="0" smtClean="0"/>
              <a:t> </a:t>
            </a:r>
            <a:r>
              <a:rPr lang="ru-RU" sz="3200" dirty="0" err="1" smtClean="0"/>
              <a:t>түсінік </a:t>
            </a:r>
            <a:r>
              <a:rPr lang="ru-RU" sz="3200" dirty="0" smtClean="0"/>
              <a:t>беру;</a:t>
            </a:r>
          </a:p>
          <a:p>
            <a:pPr>
              <a:buFontTx/>
              <a:buChar char="-"/>
            </a:pPr>
            <a:r>
              <a:rPr lang="kk-KZ" sz="3200" dirty="0" smtClean="0"/>
              <a:t>дұрыс  сұрақ қоя білуге үйрету;</a:t>
            </a:r>
          </a:p>
          <a:p>
            <a:pPr>
              <a:buFontTx/>
              <a:buChar char="-"/>
            </a:pPr>
            <a:r>
              <a:rPr lang="kk-KZ" sz="3200" dirty="0" smtClean="0"/>
              <a:t>жаттығулар мен тапсырмалар орындау барысында зат есімнің жекеше, көпше түрлерін ажыратып анықтай алу; </a:t>
            </a:r>
          </a:p>
          <a:p>
            <a:pPr>
              <a:buFontTx/>
              <a:buChar char="-"/>
            </a:pPr>
            <a:endParaRPr lang="kk-KZ" sz="3200" dirty="0" smtClean="0"/>
          </a:p>
          <a:p>
            <a:endParaRPr lang="ru-RU" sz="3200" dirty="0" smtClean="0"/>
          </a:p>
          <a:p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Мақсаты: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30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41" name="Picture 31" descr="http://naigrune.ucoz.net/lot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14313"/>
            <a:ext cx="3857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50" y="2452688"/>
            <a:ext cx="8858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4339" name="Рисунок 5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нта лицом вверх 6"/>
          <p:cNvSpPr/>
          <p:nvPr/>
        </p:nvSpPr>
        <p:spPr>
          <a:xfrm>
            <a:off x="571472" y="1428736"/>
            <a:ext cx="8572528" cy="3035333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3">
              <a:extLst>
                <a:ext uri="{28A0092B-C50C-407E-A947-70E740481C1C}"/>
              </a:extLst>
            </a:blip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tabLst>
                <a:tab pos="180975" algn="l"/>
              </a:tabLst>
              <a:defRPr/>
            </a:pPr>
            <a:r>
              <a:rPr lang="kk-K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Жалқы есім дегеніміз не? Мысал келтір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Бинго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0" descr="новый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581525"/>
            <a:ext cx="20716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1"/>
          <p:cNvSpPr>
            <a:spLocks noChangeArrowheads="1"/>
          </p:cNvSpPr>
          <p:nvPr/>
        </p:nvSpPr>
        <p:spPr bwMode="auto">
          <a:xfrm>
            <a:off x="2843213" y="404813"/>
            <a:ext cx="18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entury Gothic" pitchFamily="34" charset="0"/>
              <a:cs typeface="Arial" charset="0"/>
            </a:endParaRPr>
          </a:p>
        </p:txBody>
      </p:sp>
      <p:pic>
        <p:nvPicPr>
          <p:cNvPr id="15365" name="Picture 31" descr="http://naigrune.ucoz.net/lott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214313"/>
            <a:ext cx="3857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02" name="Рисунок 40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13" name="Picture 31" descr="http://naigrune.ucoz.net/lot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14313"/>
            <a:ext cx="38576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50" y="2452688"/>
            <a:ext cx="8858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7411" name="Рисунок 5" descr="новый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285750" y="1500188"/>
            <a:ext cx="86074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 b="1">
                <a:solidFill>
                  <a:srgbClr val="CC0099"/>
                </a:solidFill>
                <a:cs typeface="Times New Roman" pitchFamily="18" charset="0"/>
              </a:rPr>
              <a:t> </a:t>
            </a:r>
            <a:r>
              <a:rPr lang="kk-KZ" sz="4800" b="1">
                <a:solidFill>
                  <a:srgbClr val="CC0099"/>
                </a:solidFill>
                <a:cs typeface="Times New Roman" pitchFamily="18" charset="0"/>
              </a:rPr>
              <a:t>Жалқы есімдерден басқа зат есімдер қалай аталады?</a:t>
            </a:r>
          </a:p>
          <a:p>
            <a:pPr algn="ctr"/>
            <a:endParaRPr lang="ru-RU" sz="4800" b="1">
              <a:solidFill>
                <a:srgbClr val="CC00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XP\Мои документы\Downloads\анимашки\1243746347_purple-fl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42976" y="3382843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0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XP\Мои документы\Downloads\анимашки\1243746347_purple-fl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42976" y="3382843"/>
            <a:ext cx="692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785926"/>
            <a:ext cx="72152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Сәлеметсіңдер ме,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балалар!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Сендерге жұмбақ жасырайын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Бүкіл затқа иелік ететін тұрағым бар,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«Кім, не, кімі, несі» сұрағым бар.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Жалқы, жалпы есім, деректі, дерексіз боп,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Жекеше, көпше деген түрлерім бар.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Жауабы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___________________.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Жарайсыңдар, балалар!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Бүгінгі күндеріңе сәттілік тілеймін, сабақтарыңды 5-ке оқыңдар, мейірімді болыңдар, үй жануарлары мен құстарды аялаңдар! Бейбіт, тыныш заман болсын!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6016" y="2079954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Наурыздың үші</a:t>
            </a:r>
            <a:endParaRPr lang="kk-KZ" sz="3200" b="1" dirty="0" smtClean="0"/>
          </a:p>
          <a:p>
            <a:pPr algn="ctr"/>
            <a:r>
              <a:rPr lang="kk-KZ" sz="3200" b="1" dirty="0" smtClean="0"/>
              <a:t>Сынып жұмысы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6049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Плакаттармен жұмыс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XP\Мои документы\Downloads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C:\Documents and Settings\UserXP\Мои документы\Downloads\анимашки\62f6f078cf26e0d370654baafb1a600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46275"/>
            <a:ext cx="1857388" cy="23246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69602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51</a:t>
            </a:r>
            <a:r>
              <a:rPr lang="kk-KZ" sz="2400" b="1" dirty="0" smtClean="0"/>
              <a:t> </a:t>
            </a:r>
            <a:r>
              <a:rPr lang="kk-KZ" sz="2400" b="1" dirty="0" smtClean="0"/>
              <a:t>- жаттығу </a:t>
            </a:r>
          </a:p>
          <a:p>
            <a:endParaRPr lang="kk-KZ" dirty="0"/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dirty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r>
              <a:rPr lang="kk-KZ" b="1" i="1" dirty="0" smtClean="0"/>
              <a:t>Тапсырма</a:t>
            </a:r>
            <a:r>
              <a:rPr lang="kk-KZ" b="1" i="1" dirty="0" smtClean="0"/>
              <a:t>:</a:t>
            </a:r>
          </a:p>
          <a:p>
            <a:r>
              <a:rPr lang="kk-KZ" b="1" i="1" dirty="0" smtClean="0"/>
              <a:t>1. </a:t>
            </a:r>
            <a:r>
              <a:rPr lang="kk-KZ" b="1" i="1" dirty="0" smtClean="0"/>
              <a:t>Шеңбер бойына жасырынған жануарлардың атауын тап</a:t>
            </a:r>
            <a:endParaRPr lang="kk-KZ" b="1" i="1" dirty="0" smtClean="0"/>
          </a:p>
          <a:p>
            <a:r>
              <a:rPr lang="kk-KZ" b="1" i="1" dirty="0" smtClean="0"/>
              <a:t>2. </a:t>
            </a:r>
            <a:r>
              <a:rPr lang="kk-KZ" b="1" i="1" dirty="0" smtClean="0"/>
              <a:t> </a:t>
            </a:r>
            <a:r>
              <a:rPr lang="kk-KZ" b="1" i="1" dirty="0" smtClean="0"/>
              <a:t>Өзіңе ұнаған жануардың біріне өлең құрастырып көр</a:t>
            </a:r>
            <a:endParaRPr lang="kk-KZ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19672" y="476671"/>
            <a:ext cx="476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Оқулықпен </a:t>
            </a:r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жұмыс</a:t>
            </a:r>
            <a:endParaRPr lang="ru-RU" sz="3600" b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643050"/>
            <a:ext cx="47149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XP\Мои документы\Downloads\анимашки\970fb277ab86b7eca02a1dad1afac39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3214686"/>
            <a:ext cx="3200400" cy="3810000"/>
          </a:xfrm>
          <a:prstGeom prst="rect">
            <a:avLst/>
          </a:prstGeom>
          <a:noFill/>
        </p:spPr>
      </p:pic>
      <p:pic>
        <p:nvPicPr>
          <p:cNvPr id="3076" name="Picture 4" descr="C:\Documents and Settings\UserXP\Мои документы\Downloads\анимашки\be78e85dbb1a27f3d99594461f7a8ee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2" y="285728"/>
            <a:ext cx="2333628" cy="6329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142852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Constantia" pitchFamily="18" charset="0"/>
              </a:rPr>
              <a:t>Қуанамын мен де,</a:t>
            </a:r>
          </a:p>
          <a:p>
            <a:r>
              <a:rPr lang="kk-KZ" sz="4800" b="1" dirty="0" smtClean="0">
                <a:solidFill>
                  <a:srgbClr val="FF0000"/>
                </a:solidFill>
                <a:latin typeface="Constantia" pitchFamily="18" charset="0"/>
              </a:rPr>
              <a:t>Қуанасың сен де.</a:t>
            </a:r>
          </a:p>
          <a:p>
            <a:r>
              <a:rPr lang="kk-KZ" sz="4800" b="1" dirty="0" smtClean="0">
                <a:solidFill>
                  <a:srgbClr val="FF0000"/>
                </a:solidFill>
                <a:latin typeface="Constantia" pitchFamily="18" charset="0"/>
              </a:rPr>
              <a:t>Қуанайық бәріміз,</a:t>
            </a:r>
          </a:p>
          <a:p>
            <a:r>
              <a:rPr lang="kk-KZ" sz="4800" b="1" dirty="0" smtClean="0">
                <a:solidFill>
                  <a:srgbClr val="FF0000"/>
                </a:solidFill>
                <a:latin typeface="Constantia" pitchFamily="18" charset="0"/>
              </a:rPr>
              <a:t>Жарқырап атқан әр кунге</a:t>
            </a:r>
            <a:endParaRPr lang="kk-KZ" sz="4800" b="1" dirty="0" smtClean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XP\Мои документы\Downloads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C:\Documents and Settings\UserXP\Мои документы\Downloads\анимашки\62f6f078cf26e0d370654baafb1a600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46275"/>
            <a:ext cx="1857388" cy="23246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688882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52 </a:t>
            </a:r>
            <a:r>
              <a:rPr lang="kk-KZ" sz="2400" b="1" dirty="0" smtClean="0"/>
              <a:t>- </a:t>
            </a:r>
            <a:r>
              <a:rPr lang="kk-KZ" sz="2400" b="1" dirty="0" smtClean="0"/>
              <a:t>жаттығу </a:t>
            </a:r>
          </a:p>
          <a:p>
            <a:endParaRPr lang="kk-KZ" dirty="0"/>
          </a:p>
          <a:p>
            <a:r>
              <a:rPr lang="kk-KZ" b="1" i="1" dirty="0" smtClean="0"/>
              <a:t>Тапсырма</a:t>
            </a:r>
            <a:r>
              <a:rPr lang="kk-KZ" b="1" i="1" dirty="0" smtClean="0"/>
              <a:t>:</a:t>
            </a:r>
          </a:p>
          <a:p>
            <a:r>
              <a:rPr lang="kk-KZ" b="1" i="1" dirty="0" smtClean="0"/>
              <a:t>Көптік жалғауларының тиістісін қойып, сөйлемдерді жаз</a:t>
            </a:r>
          </a:p>
          <a:p>
            <a:endParaRPr lang="kk-KZ" b="1" i="1" dirty="0" smtClean="0"/>
          </a:p>
          <a:p>
            <a:r>
              <a:rPr lang="kk-KZ" sz="3200" b="1" i="1" dirty="0" smtClean="0">
                <a:solidFill>
                  <a:srgbClr val="002060"/>
                </a:solidFill>
              </a:rPr>
              <a:t>Түйе (-тер, -дер, -лер) боздайды. </a:t>
            </a:r>
          </a:p>
          <a:p>
            <a:r>
              <a:rPr lang="kk-KZ" sz="3200" b="1" i="1" dirty="0" smtClean="0">
                <a:solidFill>
                  <a:srgbClr val="002060"/>
                </a:solidFill>
              </a:rPr>
              <a:t>Сиыр (-лер, -лар, -дар) мөңірейді. </a:t>
            </a:r>
          </a:p>
          <a:p>
            <a:r>
              <a:rPr lang="kk-KZ" sz="3200" b="1" i="1" dirty="0" smtClean="0">
                <a:solidFill>
                  <a:srgbClr val="002060"/>
                </a:solidFill>
              </a:rPr>
              <a:t>Қой (-дар, -лар, -тар) маңырайды. </a:t>
            </a:r>
          </a:p>
          <a:p>
            <a:r>
              <a:rPr lang="kk-KZ" sz="3200" b="1" i="1" dirty="0" smtClean="0">
                <a:solidFill>
                  <a:srgbClr val="002060"/>
                </a:solidFill>
              </a:rPr>
              <a:t>Ит (-тар, -дар, -тер) үреді</a:t>
            </a:r>
          </a:p>
          <a:p>
            <a:endParaRPr lang="kk-KZ" sz="3200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19672" y="476671"/>
            <a:ext cx="437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Дәптермен</a:t>
            </a:r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 </a:t>
            </a:r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жұмыс</a:t>
            </a:r>
            <a:endParaRPr lang="ru-RU" sz="3600" b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XP\Мои документы\Downloads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4" name="Picture 2" descr="C:\Documents and Settings\UserXP\Мои документы\Downloads\анимашки\62f6f078cf26e0d370654baafb1a600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946275"/>
            <a:ext cx="1857388" cy="232469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6745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 </a:t>
            </a:r>
            <a:r>
              <a:rPr lang="kk-KZ" b="1" dirty="0" smtClean="0"/>
              <a:t>1) </a:t>
            </a:r>
            <a:r>
              <a:rPr lang="kk-KZ" b="1" i="1" dirty="0" smtClean="0"/>
              <a:t>Карточкамен жұмыс. </a:t>
            </a:r>
            <a:r>
              <a:rPr lang="kk-KZ" b="1" i="1" dirty="0" smtClean="0"/>
              <a:t>Үй жануары ма, дала жануары ма?</a:t>
            </a:r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  <a:p>
            <a:r>
              <a:rPr lang="kk-KZ" b="1" i="1" dirty="0" smtClean="0"/>
              <a:t>2) Гүл дестелеріне жалғауларға сәйкес келетін зат есімдерді жазу</a:t>
            </a:r>
          </a:p>
          <a:p>
            <a:endParaRPr lang="kk-KZ" b="1" i="1" dirty="0" smtClean="0"/>
          </a:p>
          <a:p>
            <a:endParaRPr lang="kk-KZ" b="1" i="1" dirty="0" smtClean="0"/>
          </a:p>
          <a:p>
            <a:endParaRPr lang="kk-KZ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19672" y="476671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Жұптық </a:t>
            </a:r>
            <a:r>
              <a:rPr lang="kk-KZ" sz="3600" b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жұмыс</a:t>
            </a:r>
            <a:endParaRPr lang="ru-RU" sz="3600" b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previews.123rf.com/images/idesign2000/idesign20001208/idesign2000120800022/15234350-Happy-moose-cartoon-Stock-Vector-el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785926"/>
            <a:ext cx="243428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000241"/>
            <a:ext cx="264320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6678" y="4643446"/>
            <a:ext cx="260970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00430" y="514351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-лар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C:\Documents and Settings\UserXP\Мои документы\Downloads\анимашки\6d964018d0d814ecd81a39475e78296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979075"/>
            <a:ext cx="2214558" cy="2878925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583959013"/>
              </p:ext>
            </p:extLst>
          </p:nvPr>
        </p:nvGraphicFramePr>
        <p:xfrm>
          <a:off x="539552" y="783254"/>
          <a:ext cx="3350176" cy="264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39266717"/>
              </p:ext>
            </p:extLst>
          </p:nvPr>
        </p:nvGraphicFramePr>
        <p:xfrm>
          <a:off x="2699792" y="3212976"/>
          <a:ext cx="3456384" cy="2385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180481595"/>
              </p:ext>
            </p:extLst>
          </p:nvPr>
        </p:nvGraphicFramePr>
        <p:xfrm>
          <a:off x="5220072" y="980728"/>
          <a:ext cx="3328898" cy="2298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94537" y="284263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53</a:t>
            </a:r>
            <a:r>
              <a:rPr lang="kk-KZ" sz="2800" b="1" dirty="0" smtClean="0"/>
              <a:t> - жаттығу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pic>
        <p:nvPicPr>
          <p:cNvPr id="46082" name="Picture 2" descr="C:\Documents and Settings\UserXP\Мои документы\Downloads\анимашки\71cec8f9f3480ce29801543beee975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-22"/>
            <a:ext cx="3247182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61555" y="2967335"/>
            <a:ext cx="5539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Сергіту сәті</a:t>
            </a:r>
          </a:p>
          <a:p>
            <a:pPr algn="ctr"/>
            <a:r>
              <a:rPr lang="kk-K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“Ақ көгершін” әні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UserXP\Мои документы\Downloads\50679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286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164305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/>
              <a:t>Жеке жұмыс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094543"/>
            <a:ext cx="78843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/>
              <a:t>Сәйкестендіру тесті</a:t>
            </a:r>
            <a:endParaRPr lang="ru-RU" sz="2800" b="1" dirty="0" smtClean="0"/>
          </a:p>
          <a:p>
            <a:r>
              <a:rPr lang="kk-KZ" sz="2800" dirty="0" smtClean="0"/>
              <a:t>Суретші                     -дар</a:t>
            </a:r>
            <a:endParaRPr lang="ru-RU" sz="2800" dirty="0" smtClean="0"/>
          </a:p>
          <a:p>
            <a:r>
              <a:rPr lang="kk-KZ" sz="2800" dirty="0" smtClean="0"/>
              <a:t>Ақын                          -лар</a:t>
            </a:r>
            <a:endParaRPr lang="ru-RU" sz="2800" dirty="0" smtClean="0"/>
          </a:p>
          <a:p>
            <a:r>
              <a:rPr lang="kk-KZ" sz="2800" dirty="0" smtClean="0"/>
              <a:t>Жеңімпаз                   -лер</a:t>
            </a:r>
            <a:endParaRPr lang="ru-RU" sz="2800" dirty="0" smtClean="0"/>
          </a:p>
          <a:p>
            <a:r>
              <a:rPr lang="ru-RU" sz="2800" dirty="0" err="1" smtClean="0"/>
              <a:t>Сыйлық</a:t>
            </a:r>
            <a:r>
              <a:rPr lang="en-US" sz="2800" dirty="0" smtClean="0"/>
              <a:t>                    </a:t>
            </a:r>
            <a:r>
              <a:rPr lang="ru-RU" sz="2800" dirty="0" smtClean="0"/>
              <a:t> -тер</a:t>
            </a:r>
          </a:p>
          <a:p>
            <a:r>
              <a:rPr lang="ru-RU" sz="2800" dirty="0" smtClean="0"/>
              <a:t>Бала</a:t>
            </a:r>
            <a:r>
              <a:rPr lang="en-US" sz="2800" dirty="0" smtClean="0"/>
              <a:t>                           </a:t>
            </a:r>
            <a:r>
              <a:rPr lang="ru-RU" sz="2800" dirty="0" smtClean="0"/>
              <a:t> -</a:t>
            </a:r>
            <a:r>
              <a:rPr lang="ru-RU" sz="2800" dirty="0" err="1" smtClean="0"/>
              <a:t>лер</a:t>
            </a:r>
            <a:endParaRPr lang="ru-RU" sz="2800" dirty="0" smtClean="0"/>
          </a:p>
          <a:p>
            <a:r>
              <a:rPr lang="ru-RU" sz="2800" dirty="0" err="1" smtClean="0"/>
              <a:t>Құс</a:t>
            </a:r>
            <a:r>
              <a:rPr lang="en-US" sz="2800" dirty="0" smtClean="0"/>
              <a:t>                            </a:t>
            </a:r>
            <a:r>
              <a:rPr lang="ru-RU" sz="2800" dirty="0" smtClean="0"/>
              <a:t> -тар</a:t>
            </a:r>
          </a:p>
          <a:p>
            <a:r>
              <a:rPr lang="ru-RU" sz="2800" dirty="0" err="1" smtClean="0"/>
              <a:t>Ата</a:t>
            </a:r>
            <a:r>
              <a:rPr lang="en-US" sz="2800" dirty="0" smtClean="0"/>
              <a:t>                            </a:t>
            </a:r>
            <a:r>
              <a:rPr lang="ru-RU" sz="2800" dirty="0" smtClean="0"/>
              <a:t> -дар</a:t>
            </a:r>
          </a:p>
          <a:p>
            <a:r>
              <a:rPr lang="ru-RU" sz="2800" dirty="0" err="1" smtClean="0"/>
              <a:t>Құжат</a:t>
            </a:r>
            <a:r>
              <a:rPr lang="en-US" sz="2800" dirty="0" smtClean="0"/>
              <a:t>            </a:t>
            </a:r>
            <a:r>
              <a:rPr lang="kk-KZ" sz="2800" dirty="0" smtClean="0"/>
              <a:t>            </a:t>
            </a:r>
            <a:r>
              <a:rPr lang="ru-RU" sz="2800" dirty="0" smtClean="0"/>
              <a:t> -тар</a:t>
            </a:r>
          </a:p>
          <a:p>
            <a:r>
              <a:rPr lang="ru-RU" sz="2800" dirty="0" err="1" smtClean="0"/>
              <a:t>Өзен</a:t>
            </a:r>
            <a:r>
              <a:rPr lang="en-US" sz="2800" dirty="0" smtClean="0"/>
              <a:t>                          </a:t>
            </a:r>
            <a:r>
              <a:rPr lang="ru-RU" sz="2800" dirty="0" smtClean="0"/>
              <a:t> -</a:t>
            </a:r>
            <a:r>
              <a:rPr lang="ru-RU" sz="2800" dirty="0" err="1" smtClean="0"/>
              <a:t>дер</a:t>
            </a:r>
            <a:endParaRPr lang="ru-RU" sz="2800" dirty="0" smtClean="0"/>
          </a:p>
          <a:p>
            <a:r>
              <a:rPr lang="en-US" sz="2800" dirty="0" err="1" smtClean="0"/>
              <a:t>Торғай</a:t>
            </a:r>
            <a:r>
              <a:rPr lang="en-US" sz="2800" dirty="0" smtClean="0"/>
              <a:t>                       -</a:t>
            </a:r>
            <a:r>
              <a:rPr lang="en-US" sz="2800" dirty="0" err="1" smtClean="0"/>
              <a:t>тар</a:t>
            </a:r>
            <a:r>
              <a:rPr lang="kk-KZ" sz="2800" dirty="0" smtClean="0"/>
              <a:t>  </a:t>
            </a:r>
            <a:endParaRPr lang="ru-RU" sz="2800" dirty="0" smtClean="0"/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90872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4305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1-топ.</a:t>
            </a:r>
            <a:r>
              <a:rPr lang="kk-KZ" sz="2400" dirty="0" smtClean="0"/>
              <a:t> Сурет бойынша әңгіме құрап, мәтінге тақырып қою.</a:t>
            </a:r>
            <a:endParaRPr lang="ru-RU" sz="2400" dirty="0" smtClean="0"/>
          </a:p>
          <a:p>
            <a:r>
              <a:rPr lang="kk-KZ" sz="2400" dirty="0" smtClean="0"/>
              <a:t> Зат есімдерді тауып, жекеше, көпше түрге </a:t>
            </a:r>
            <a:r>
              <a:rPr lang="kk-KZ" sz="2400" dirty="0" smtClean="0"/>
              <a:t>ажырату</a:t>
            </a:r>
          </a:p>
          <a:p>
            <a:endParaRPr lang="kk-KZ" sz="2400" dirty="0" smtClean="0"/>
          </a:p>
          <a:p>
            <a:endParaRPr lang="ru-RU" sz="2400" dirty="0" smtClean="0"/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Мои документы\Майгуль\Рисунок (1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85918" y="2500306"/>
            <a:ext cx="5184576" cy="42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90872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43050"/>
            <a:ext cx="864096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2-топ. Абай атамыздың аузынан шыққан ұлағатты сөздерін оқып, зат есімдерді табу.</a:t>
            </a:r>
            <a:endParaRPr lang="ru-RU" sz="2400" dirty="0" smtClean="0"/>
          </a:p>
          <a:p>
            <a:r>
              <a:rPr lang="kk-KZ" sz="2400" b="1" dirty="0" smtClean="0"/>
              <a:t>а</a:t>
            </a:r>
            <a:r>
              <a:rPr lang="kk-KZ" sz="2400" b="1" dirty="0" smtClean="0"/>
              <a:t>) Егер мал керек болса, қолөнер үйренбек керек. Мал жұтайды, қолөнер жұтамайды. (11 қарасөз)</a:t>
            </a:r>
            <a:endParaRPr lang="ru-RU" sz="2400" dirty="0" smtClean="0"/>
          </a:p>
          <a:p>
            <a:r>
              <a:rPr lang="kk-KZ" sz="2400" b="1" dirty="0" smtClean="0"/>
              <a:t>ә) Жаман дос – көлеңке: басыңды күн шалса қашып құтыла алмайсың. Басыңды бұлт алса, іздеп таба алмайсың</a:t>
            </a:r>
            <a:r>
              <a:rPr lang="kk-KZ" sz="2400" b="1" dirty="0" smtClean="0"/>
              <a:t>.</a:t>
            </a:r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pPr algn="ctr"/>
            <a:r>
              <a:rPr lang="kk-KZ" sz="2400" dirty="0" smtClean="0"/>
              <a:t>Абай </a:t>
            </a:r>
            <a:r>
              <a:rPr lang="kk-KZ" sz="2400" dirty="0" smtClean="0"/>
              <a:t>сөзіне ассоциация (топтастыру) беру, Абай кім?</a:t>
            </a:r>
          </a:p>
          <a:p>
            <a:endParaRPr lang="kk-KZ" sz="2400" b="1" dirty="0" smtClean="0"/>
          </a:p>
          <a:p>
            <a:endParaRPr lang="kk-KZ" sz="2400" b="1" dirty="0" smtClean="0"/>
          </a:p>
          <a:p>
            <a:pPr algn="ctr"/>
            <a:endParaRPr lang="ru-RU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ru-RU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ru-RU" sz="2400" dirty="0" smtClean="0"/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boombob.ru/img/picture/Jun/25/d8dfdf4c02c2fe0817b259c37c1bc79b/4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43241" y="3857628"/>
            <a:ext cx="2143139" cy="1857388"/>
          </a:xfrm>
          <a:prstGeom prst="rect">
            <a:avLst/>
          </a:prstGeom>
          <a:noFill/>
          <a:scene3d>
            <a:camera prst="orthographicFront">
              <a:rot lat="0" lon="10799999" rev="0"/>
            </a:camera>
            <a:lightRig rig="threePt" dir="t"/>
          </a:scene3d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90872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Топтық жұмыс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643050"/>
            <a:ext cx="86409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2-топ. </a:t>
            </a:r>
            <a:r>
              <a:rPr lang="kk-KZ" sz="2400" dirty="0" smtClean="0"/>
              <a:t>Берілген сөздерге Бес жолды өлең құрастыру.</a:t>
            </a:r>
            <a:endParaRPr lang="ru-RU" sz="2400" dirty="0" smtClean="0"/>
          </a:p>
          <a:p>
            <a:r>
              <a:rPr lang="kk-KZ" sz="2400" dirty="0" smtClean="0"/>
              <a:t>Жылқы, ана, Абай. </a:t>
            </a:r>
            <a:endParaRPr lang="ru-RU" sz="2400" dirty="0" smtClean="0"/>
          </a:p>
          <a:p>
            <a:r>
              <a:rPr lang="kk-KZ" sz="2400" dirty="0" smtClean="0"/>
              <a:t>Берілген сөздер жалқы есім ба, жалпы есім ба анықтау</a:t>
            </a:r>
            <a:r>
              <a:rPr lang="kk-KZ" sz="2400" dirty="0" smtClean="0"/>
              <a:t>.</a:t>
            </a:r>
          </a:p>
          <a:p>
            <a:endParaRPr lang="kk-KZ" sz="2400" b="1" dirty="0" smtClean="0"/>
          </a:p>
          <a:p>
            <a:endParaRPr lang="kk-KZ" sz="2400" b="1" dirty="0" smtClean="0"/>
          </a:p>
          <a:p>
            <a:r>
              <a:rPr lang="kk-KZ" sz="2400" b="1" dirty="0" smtClean="0"/>
              <a:t>Зат </a:t>
            </a:r>
            <a:r>
              <a:rPr lang="kk-KZ" sz="2400" b="1" dirty="0" smtClean="0"/>
              <a:t>есім   </a:t>
            </a:r>
            <a:r>
              <a:rPr lang="kk-KZ" sz="2400" b="1" u="sng" dirty="0" smtClean="0"/>
              <a:t>Жылқы</a:t>
            </a:r>
            <a:r>
              <a:rPr lang="kk-KZ" sz="2400" b="1" dirty="0" smtClean="0"/>
              <a:t> .</a:t>
            </a:r>
            <a:endParaRPr lang="ru-RU" sz="2400" dirty="0" smtClean="0"/>
          </a:p>
          <a:p>
            <a:r>
              <a:rPr lang="kk-KZ" sz="2400" b="1" dirty="0" smtClean="0"/>
              <a:t>Сын есім  </a:t>
            </a:r>
            <a:r>
              <a:rPr lang="kk-KZ" sz="2400" b="1" dirty="0" smtClean="0"/>
              <a:t>____________ </a:t>
            </a:r>
            <a:r>
              <a:rPr lang="kk-KZ" sz="2400" b="1" dirty="0" smtClean="0"/>
              <a:t>, </a:t>
            </a:r>
            <a:r>
              <a:rPr lang="kk-KZ" sz="2400" b="1" dirty="0" smtClean="0"/>
              <a:t>____________.</a:t>
            </a:r>
            <a:endParaRPr lang="ru-RU" sz="2400" dirty="0" smtClean="0"/>
          </a:p>
          <a:p>
            <a:r>
              <a:rPr lang="kk-KZ" sz="2400" b="1" dirty="0" smtClean="0"/>
              <a:t>Етістік     </a:t>
            </a:r>
            <a:r>
              <a:rPr lang="kk-KZ" sz="2400" b="1" dirty="0" smtClean="0"/>
              <a:t>_____________, ______________, ______________.</a:t>
            </a:r>
            <a:endParaRPr lang="ru-RU" sz="2400" dirty="0" smtClean="0"/>
          </a:p>
          <a:p>
            <a:r>
              <a:rPr lang="kk-KZ" sz="2400" b="1" dirty="0" smtClean="0"/>
              <a:t>Толық сөйлем</a:t>
            </a:r>
            <a:r>
              <a:rPr lang="ru-RU" sz="2400" b="1" dirty="0" smtClean="0"/>
              <a:t>__________________________________________.</a:t>
            </a:r>
            <a:endParaRPr lang="ru-RU" sz="2400" dirty="0" smtClean="0"/>
          </a:p>
          <a:p>
            <a:r>
              <a:rPr lang="kk-KZ" sz="2400" b="1" dirty="0" smtClean="0"/>
              <a:t>Синоним</a:t>
            </a:r>
            <a:r>
              <a:rPr lang="ru-RU" sz="2400" b="1" dirty="0" smtClean="0"/>
              <a:t>   ________________________.</a:t>
            </a:r>
            <a:endParaRPr lang="ru-RU" sz="2400" dirty="0" smtClean="0"/>
          </a:p>
          <a:p>
            <a:r>
              <a:rPr lang="kk-KZ" sz="2400" b="1" dirty="0" smtClean="0"/>
              <a:t> </a:t>
            </a:r>
            <a:endParaRPr lang="ru-RU" sz="2400" dirty="0" smtClean="0"/>
          </a:p>
          <a:p>
            <a:endParaRPr lang="kk-KZ" sz="2400" dirty="0" smtClean="0"/>
          </a:p>
          <a:p>
            <a:endParaRPr lang="ru-RU" sz="2400" dirty="0" smtClean="0"/>
          </a:p>
          <a:p>
            <a:endParaRPr lang="kk-KZ" sz="2400" dirty="0" smtClean="0"/>
          </a:p>
          <a:p>
            <a:endParaRPr lang="kk-KZ" sz="2400" dirty="0" smtClean="0"/>
          </a:p>
          <a:p>
            <a:endParaRPr lang="ru-RU" sz="2400" dirty="0" smtClean="0"/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09177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pic>
        <p:nvPicPr>
          <p:cNvPr id="46082" name="Picture 2" descr="C:\Documents and Settings\UserXP\Мои документы\Downloads\анимашки\71cec8f9f3480ce29801543beee975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-22"/>
            <a:ext cx="3247182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2967334"/>
            <a:ext cx="7286676" cy="2247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Перфокартамен жұмыс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WordArt 6"/>
          <p:cNvSpPr>
            <a:spLocks noChangeArrowheads="1" noChangeShapeType="1" noTextEdit="1"/>
          </p:cNvSpPr>
          <p:nvPr/>
        </p:nvSpPr>
        <p:spPr bwMode="auto">
          <a:xfrm>
            <a:off x="714375" y="1571625"/>
            <a:ext cx="7715250" cy="14287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Бағалау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5603" name="Picture 5" descr="38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171450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38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6438" y="4770438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arg-5-50-tra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716338"/>
            <a:ext cx="2303463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2" descr="bestgif_narod_ru_81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373688"/>
            <a:ext cx="180022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2" descr="bestgif_narod_ru_810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75" y="785813"/>
            <a:ext cx="22145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Tomnjerry-fr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95736" y="1700808"/>
            <a:ext cx="5472608" cy="4104456"/>
          </a:xfrm>
        </p:spPr>
        <p:txBody>
          <a:bodyPr>
            <a:noAutofit/>
          </a:bodyPr>
          <a:lstStyle/>
          <a:p>
            <a:pPr algn="l"/>
            <a:r>
              <a:rPr lang="kk-KZ" sz="2800" b="1" dirty="0" smtClean="0">
                <a:solidFill>
                  <a:srgbClr val="0070C0"/>
                </a:solidFill>
              </a:rPr>
              <a:t>1/Мотивациялық  кезең</a:t>
            </a:r>
            <a:br>
              <a:rPr lang="kk-KZ" sz="2800" b="1" dirty="0" smtClean="0">
                <a:solidFill>
                  <a:srgbClr val="0070C0"/>
                </a:solidFill>
              </a:rPr>
            </a:br>
            <a:r>
              <a:rPr lang="kk-KZ" sz="2800" b="1" dirty="0" smtClean="0">
                <a:solidFill>
                  <a:srgbClr val="0070C0"/>
                </a:solidFill>
              </a:rPr>
              <a:t>Гүл теру “</a:t>
            </a:r>
            <a:r>
              <a:rPr lang="kk-KZ" sz="2800" dirty="0" smtClean="0">
                <a:solidFill>
                  <a:srgbClr val="0070C0"/>
                </a:solidFill>
              </a:rPr>
              <a:t>Тілек </a:t>
            </a:r>
            <a:r>
              <a:rPr lang="kk-KZ" sz="2800" dirty="0" smtClean="0">
                <a:solidFill>
                  <a:srgbClr val="0070C0"/>
                </a:solidFill>
              </a:rPr>
              <a:t>гүлі</a:t>
            </a:r>
            <a:r>
              <a:rPr lang="kk-KZ" sz="2800" b="1" dirty="0" smtClean="0">
                <a:solidFill>
                  <a:srgbClr val="0070C0"/>
                </a:solidFill>
              </a:rPr>
              <a:t>” тренингі </a:t>
            </a:r>
            <a:r>
              <a:rPr lang="kk-KZ" sz="2800" b="1" dirty="0" smtClean="0">
                <a:solidFill>
                  <a:srgbClr val="FF0000"/>
                </a:solidFill>
              </a:rPr>
              <a:t/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b="1" dirty="0" smtClean="0">
                <a:solidFill>
                  <a:srgbClr val="0070C0"/>
                </a:solidFill>
              </a:rPr>
              <a:t>2/Ұйымдастыру кезеңі</a:t>
            </a:r>
            <a:r>
              <a:rPr lang="kk-KZ" sz="2800" b="1" dirty="0" smtClean="0">
                <a:solidFill>
                  <a:srgbClr val="FF0000"/>
                </a:solidFill>
              </a:rPr>
              <a:t/>
            </a:r>
            <a:br>
              <a:rPr lang="kk-KZ" sz="2800" b="1" dirty="0" smtClean="0">
                <a:solidFill>
                  <a:srgbClr val="FF0000"/>
                </a:solidFill>
              </a:rPr>
            </a:br>
            <a:r>
              <a:rPr lang="kk-KZ" sz="2800" dirty="0" smtClean="0">
                <a:solidFill>
                  <a:srgbClr val="FF0000"/>
                </a:solidFill>
              </a:rPr>
              <a:t>Г</a:t>
            </a:r>
            <a:r>
              <a:rPr lang="kk-KZ" sz="2800" b="1" dirty="0" smtClean="0">
                <a:solidFill>
                  <a:srgbClr val="FF0000"/>
                </a:solidFill>
              </a:rPr>
              <a:t>үл түстері бойынша топқа бөліну</a:t>
            </a:r>
            <a:r>
              <a:rPr lang="kk-KZ" sz="2800" b="1" dirty="0" smtClean="0">
                <a:solidFill>
                  <a:srgbClr val="FF0000"/>
                </a:solidFill>
              </a:rPr>
              <a:t/>
            </a:r>
            <a:br>
              <a:rPr lang="kk-KZ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Равнобедренный треугольник 1">
            <a:hlinkClick r:id="rId3" action="ppaction://hlinkfile"/>
          </p:cNvPr>
          <p:cNvSpPr/>
          <p:nvPr/>
        </p:nvSpPr>
        <p:spPr>
          <a:xfrm>
            <a:off x="1259632" y="2996952"/>
            <a:ext cx="432048" cy="7920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626" name="Picture 15" descr="bestgif_narod_ru_52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267200"/>
            <a:ext cx="3540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714375" y="1571625"/>
            <a:ext cx="7715250" cy="14287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Үйге тапсырма.</a:t>
            </a:r>
          </a:p>
        </p:txBody>
      </p:sp>
      <p:pic>
        <p:nvPicPr>
          <p:cNvPr id="26628" name="Picture 6" descr="File0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551067">
            <a:off x="6443663" y="4437063"/>
            <a:ext cx="25193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0"/>
            <a:ext cx="1728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0"/>
            <a:ext cx="17287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0"/>
            <a:ext cx="1728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75" y="0"/>
            <a:ext cx="172878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7" descr="anim04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0"/>
            <a:ext cx="1728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857224" y="3105835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FFFF00"/>
                </a:solidFill>
              </a:rPr>
              <a:t>Жекеше, көпше тұлғадағы зат есімдерге мысалдар </a:t>
            </a:r>
            <a:r>
              <a:rPr lang="kk-KZ" sz="3200" b="1" dirty="0" smtClean="0">
                <a:solidFill>
                  <a:srgbClr val="FFFF00"/>
                </a:solidFill>
              </a:rPr>
              <a:t>жазу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WordArt 6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15250" cy="14287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kk-KZ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Кері байланыс</a:t>
            </a:r>
          </a:p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5603" name="Picture 5" descr="38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-171450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2" descr="bestgif_narod_ru_81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785813"/>
            <a:ext cx="221456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2017\Desktop\img10.jpg"/>
          <p:cNvPicPr/>
          <p:nvPr/>
        </p:nvPicPr>
        <p:blipFill>
          <a:blip r:embed="rId5" cstate="print"/>
          <a:srcRect l="3174" t="3209" r="12044" b="1426"/>
          <a:stretch>
            <a:fillRect/>
          </a:stretch>
        </p:blipFill>
        <p:spPr bwMode="auto">
          <a:xfrm>
            <a:off x="857224" y="2000240"/>
            <a:ext cx="7500990" cy="45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XP\Мои документы\Downloads\f780170f7b1097bca960ff77ee7c2d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"/>
            <a:ext cx="9144000" cy="707236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214290"/>
            <a:ext cx="3857652" cy="15001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964389"/>
            <a:ext cx="6156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САБАҚ АЯҚТАЛДЫ.</a:t>
            </a:r>
          </a:p>
          <a:p>
            <a:pPr algn="ctr"/>
            <a:endParaRPr lang="kk-K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kk-K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НАЗАРЛАРЫҢЫЗҒА РАХМЕТ!!!</a:t>
            </a:r>
            <a:endParaRPr lang="kk-K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XP\Мои документы\Downloads\анимашки\t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2553917"/>
              </p:ext>
            </p:extLst>
          </p:nvPr>
        </p:nvGraphicFramePr>
        <p:xfrm>
          <a:off x="457199" y="2032785"/>
          <a:ext cx="8229602" cy="3828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111"/>
                <a:gridCol w="585263"/>
                <a:gridCol w="265275"/>
                <a:gridCol w="265275"/>
                <a:gridCol w="265275"/>
                <a:gridCol w="223826"/>
                <a:gridCol w="202825"/>
                <a:gridCol w="810194"/>
                <a:gridCol w="609580"/>
                <a:gridCol w="798588"/>
                <a:gridCol w="799693"/>
                <a:gridCol w="628370"/>
                <a:gridCol w="770402"/>
                <a:gridCol w="691925"/>
              </a:tblGrid>
              <a:tr h="2321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Оқушының аты-жөні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Үй тапсыр-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Жауабының нақтылығы мен толықтығы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Қызығу-шылығы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Уақытты тиімді пайдалануы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Топтағы белсенділігі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Сабақ үстіндегі тәртібі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 ара көзқарасын дәлелдеуі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Қорытын-дысы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18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ТАПСЫРМАЛАР БОЙЫНША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  <a:tr h="366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687" marR="5968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723949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ағалау </a:t>
            </a:r>
            <a:r>
              <a:rPr lang="kk-KZ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парағы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Мерзімі -----------</a:t>
            </a:r>
            <a:r>
              <a:rPr lang="kk-KZ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-----</a:t>
            </a: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kk-KZ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Бағалаушы</a:t>
            </a:r>
            <a:r>
              <a:rPr lang="kk-KZ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kk-KZ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-----------------------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35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6314" y="200024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Constantia" pitchFamily="18" charset="0"/>
              </a:rPr>
              <a:t>Үй тапсырмасын тексеру.</a:t>
            </a:r>
            <a:endParaRPr lang="ru-RU" sz="20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26431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857752" y="2581627"/>
            <a:ext cx="35004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200" b="1" i="1" dirty="0" smtClean="0">
                <a:solidFill>
                  <a:srgbClr val="00B0F0"/>
                </a:solidFill>
                <a:latin typeface="Arial" pitchFamily="34" charset="0"/>
              </a:rPr>
              <a:t>Зат есімнен өткендерді қайталау</a:t>
            </a:r>
            <a:endParaRPr kumimoji="0" lang="kk-KZ" sz="22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Бинго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6134"/>
            <a:ext cx="5353875" cy="174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432261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6000" b="1" dirty="0" smtClean="0"/>
              <a:t>ОЙЫНЫ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81124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14313"/>
            <a:ext cx="32861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Блок-схема: память с посл. доступом 22"/>
          <p:cNvSpPr/>
          <p:nvPr/>
        </p:nvSpPr>
        <p:spPr>
          <a:xfrm flipH="1">
            <a:off x="1928813" y="1643063"/>
            <a:ext cx="4929187" cy="4500562"/>
          </a:xfrm>
          <a:prstGeom prst="flowChartMagneticTap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Цилиндр 23"/>
          <p:cNvSpPr/>
          <p:nvPr/>
        </p:nvSpPr>
        <p:spPr>
          <a:xfrm>
            <a:off x="1000125" y="5429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Цилиндр 24"/>
          <p:cNvSpPr/>
          <p:nvPr/>
        </p:nvSpPr>
        <p:spPr>
          <a:xfrm rot="5400000">
            <a:off x="4071938" y="3857625"/>
            <a:ext cx="642937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Цилиндр 25"/>
          <p:cNvSpPr/>
          <p:nvPr/>
        </p:nvSpPr>
        <p:spPr>
          <a:xfrm rot="19572946">
            <a:off x="3235325" y="5256213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Цилиндр 26"/>
          <p:cNvSpPr/>
          <p:nvPr/>
        </p:nvSpPr>
        <p:spPr>
          <a:xfrm rot="2145669">
            <a:off x="5668963" y="2828925"/>
            <a:ext cx="642937" cy="785813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Цилиндр 27"/>
          <p:cNvSpPr/>
          <p:nvPr/>
        </p:nvSpPr>
        <p:spPr>
          <a:xfrm rot="12369946">
            <a:off x="3849688" y="4389438"/>
            <a:ext cx="642937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Цилиндр 28"/>
          <p:cNvSpPr/>
          <p:nvPr/>
        </p:nvSpPr>
        <p:spPr>
          <a:xfrm>
            <a:off x="5643563" y="4286250"/>
            <a:ext cx="642937" cy="785813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Цилиндр 29"/>
          <p:cNvSpPr/>
          <p:nvPr/>
        </p:nvSpPr>
        <p:spPr>
          <a:xfrm rot="7088468">
            <a:off x="6034088" y="3576637"/>
            <a:ext cx="642938" cy="785813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Цилиндр 30"/>
          <p:cNvSpPr/>
          <p:nvPr/>
        </p:nvSpPr>
        <p:spPr>
          <a:xfrm>
            <a:off x="5143500" y="3214688"/>
            <a:ext cx="642938" cy="785812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Цилиндр 31"/>
          <p:cNvSpPr/>
          <p:nvPr/>
        </p:nvSpPr>
        <p:spPr>
          <a:xfrm rot="18629763">
            <a:off x="4829175" y="4392613"/>
            <a:ext cx="642938" cy="785812"/>
          </a:xfrm>
          <a:prstGeom prst="can">
            <a:avLst>
              <a:gd name="adj" fmla="val 50000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Цилиндр 32"/>
          <p:cNvSpPr/>
          <p:nvPr/>
        </p:nvSpPr>
        <p:spPr>
          <a:xfrm>
            <a:off x="3929063" y="5286375"/>
            <a:ext cx="642937" cy="78581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Цилиндр 33"/>
          <p:cNvSpPr/>
          <p:nvPr/>
        </p:nvSpPr>
        <p:spPr>
          <a:xfrm>
            <a:off x="5000625" y="3714750"/>
            <a:ext cx="642938" cy="785813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3500" y="5072063"/>
            <a:ext cx="642938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Цилиндр 35"/>
          <p:cNvSpPr/>
          <p:nvPr/>
        </p:nvSpPr>
        <p:spPr>
          <a:xfrm>
            <a:off x="3429000" y="4429125"/>
            <a:ext cx="642938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Цилиндр 36"/>
          <p:cNvSpPr/>
          <p:nvPr/>
        </p:nvSpPr>
        <p:spPr>
          <a:xfrm>
            <a:off x="3000375" y="4643438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Цилиндр 37"/>
          <p:cNvSpPr/>
          <p:nvPr/>
        </p:nvSpPr>
        <p:spPr>
          <a:xfrm rot="20218117">
            <a:off x="4414838" y="4738688"/>
            <a:ext cx="642937" cy="785812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55" name="Рисунок 40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Цилиндр 20"/>
          <p:cNvSpPr/>
          <p:nvPr/>
        </p:nvSpPr>
        <p:spPr>
          <a:xfrm>
            <a:off x="5643563" y="4429125"/>
            <a:ext cx="642937" cy="785813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Цилиндр 21"/>
          <p:cNvSpPr/>
          <p:nvPr/>
        </p:nvSpPr>
        <p:spPr>
          <a:xfrm>
            <a:off x="3000375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Цилиндр 38"/>
          <p:cNvSpPr/>
          <p:nvPr/>
        </p:nvSpPr>
        <p:spPr>
          <a:xfrm>
            <a:off x="4214813" y="3000375"/>
            <a:ext cx="642937" cy="785813"/>
          </a:xfrm>
          <a:prstGeom prst="can">
            <a:avLst>
              <a:gd name="adj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Цилиндр 39"/>
          <p:cNvSpPr/>
          <p:nvPr/>
        </p:nvSpPr>
        <p:spPr>
          <a:xfrm>
            <a:off x="5429250" y="3500438"/>
            <a:ext cx="642938" cy="785812"/>
          </a:xfrm>
          <a:prstGeom prst="can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14750" y="3357563"/>
            <a:ext cx="642938" cy="785812"/>
          </a:xfrm>
          <a:prstGeom prst="can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Цилиндр 41"/>
          <p:cNvSpPr/>
          <p:nvPr/>
        </p:nvSpPr>
        <p:spPr>
          <a:xfrm>
            <a:off x="3071813" y="4214813"/>
            <a:ext cx="642937" cy="785812"/>
          </a:xfrm>
          <a:prstGeom prst="can">
            <a:avLst>
              <a:gd name="adj" fmla="val 50000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Цилиндр 42"/>
          <p:cNvSpPr/>
          <p:nvPr/>
        </p:nvSpPr>
        <p:spPr>
          <a:xfrm>
            <a:off x="4643438" y="3357563"/>
            <a:ext cx="642937" cy="785812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Цилиндр 43"/>
          <p:cNvSpPr/>
          <p:nvPr/>
        </p:nvSpPr>
        <p:spPr>
          <a:xfrm rot="12369946">
            <a:off x="2349500" y="4103688"/>
            <a:ext cx="642938" cy="76358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Цилиндр 44"/>
          <p:cNvSpPr/>
          <p:nvPr/>
        </p:nvSpPr>
        <p:spPr>
          <a:xfrm rot="20218117">
            <a:off x="3914775" y="4238625"/>
            <a:ext cx="642938" cy="785813"/>
          </a:xfrm>
          <a:prstGeom prst="can">
            <a:avLst>
              <a:gd name="adj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4714875" y="4286250"/>
            <a:ext cx="642938" cy="785813"/>
          </a:xfrm>
          <a:prstGeom prst="can">
            <a:avLst>
              <a:gd name="adj" fmla="val 50000"/>
            </a:avLst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50" y="2452688"/>
            <a:ext cx="8858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Баха ашық сабақ\Бахыт мутация\tv-bingo-million.gi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71736" y="357166"/>
            <a:ext cx="3724301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Рисунок 5" descr="новый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46434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"/>
          <p:cNvSpPr>
            <a:spLocks noChangeArrowheads="1"/>
          </p:cNvSpPr>
          <p:nvPr/>
        </p:nvSpPr>
        <p:spPr bwMode="auto">
          <a:xfrm>
            <a:off x="214282" y="2000240"/>
            <a:ext cx="86074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Зат есім </a:t>
            </a:r>
            <a:r>
              <a:rPr lang="kk-KZ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дегеніміз </a:t>
            </a:r>
            <a:r>
              <a:rPr lang="kk-KZ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не?</a:t>
            </a:r>
            <a:endParaRPr lang="kk-KZ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ента лицом вверх 7"/>
          <p:cNvSpPr/>
          <p:nvPr/>
        </p:nvSpPr>
        <p:spPr>
          <a:xfrm>
            <a:off x="928662" y="3500438"/>
            <a:ext cx="5357850" cy="2000264"/>
          </a:xfrm>
          <a:prstGeom prst="ribbon2">
            <a:avLst>
              <a:gd name="adj1" fmla="val 9656"/>
              <a:gd name="adj2" fmla="val 72720"/>
            </a:avLst>
          </a:prstGeom>
          <a:blipFill>
            <a:blip r:embed="rId4" cstate="print">
              <a:extLst/>
            </a:blip>
            <a:tile tx="0" ty="0" sx="100000" sy="100000" flip="none" algn="tl"/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tabLst>
                <a:tab pos="180975" algn="l"/>
              </a:tabLst>
              <a:defRPr/>
            </a:pPr>
            <a:r>
              <a:rPr lang="kk-K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Заттың атын білдіретін сөз табы</a:t>
            </a:r>
            <a:endParaRPr lang="kk-K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688</Words>
  <Application>Microsoft Office PowerPoint</Application>
  <PresentationFormat>Экран (4:3)</PresentationFormat>
  <Paragraphs>445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1/Мотивациялық  кезең Гүл теру “Тілек гүлі” тренингі  2/Ұйымдастыру кезеңі Гүл түстері бойынша топқа бөліну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2017</cp:lastModifiedBy>
  <cp:revision>58</cp:revision>
  <cp:lastPrinted>2016-02-08T15:44:51Z</cp:lastPrinted>
  <dcterms:created xsi:type="dcterms:W3CDTF">2013-03-05T12:30:24Z</dcterms:created>
  <dcterms:modified xsi:type="dcterms:W3CDTF">2020-03-03T02:46:32Z</dcterms:modified>
</cp:coreProperties>
</file>