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diagrams/colors5.xml" ContentType="application/vnd.openxmlformats-officedocument.drawingml.diagramCol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charts/chart1.xml" ContentType="application/vnd.openxmlformats-officedocument.drawingml.chart+xml"/>
  <Override PartName="/ppt/diagrams/colors4.xml" ContentType="application/vnd.openxmlformats-officedocument.drawingml.diagramColors+xml"/>
  <Override PartName="/ppt/charts/chart2.xml" ContentType="application/vnd.openxmlformats-officedocument.drawingml.chart+xml"/>
  <Override PartName="/docProps/core.xml" ContentType="application/vnd.openxmlformats-package.core-properties+xml"/>
  <Override PartName="/ppt/diagrams/drawing5.xml" ContentType="application/vnd.ms-office.drawingml.diagramDrawing+xml"/>
  <Override PartName="/ppt/diagrams/drawing4.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notesSlides/notesSlide1.xml" ContentType="application/vnd.openxmlformats-officedocument.presentationml.notesSlide+xml"/>
  <Default Extension="png" ContentType="image/png"/>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7"/>
  </p:notesMasterIdLst>
  <p:sldIdLst>
    <p:sldId id="436" r:id="rId2"/>
    <p:sldId id="466" r:id="rId3"/>
    <p:sldId id="458" r:id="rId4"/>
    <p:sldId id="443" r:id="rId5"/>
    <p:sldId id="456" r:id="rId6"/>
    <p:sldId id="457" r:id="rId7"/>
    <p:sldId id="465" r:id="rId8"/>
    <p:sldId id="451" r:id="rId9"/>
    <p:sldId id="467" r:id="rId10"/>
    <p:sldId id="453" r:id="rId11"/>
    <p:sldId id="468" r:id="rId12"/>
    <p:sldId id="439" r:id="rId13"/>
    <p:sldId id="469" r:id="rId14"/>
    <p:sldId id="470" r:id="rId15"/>
    <p:sldId id="471" r:id="rId16"/>
    <p:sldId id="440" r:id="rId17"/>
    <p:sldId id="472" r:id="rId18"/>
    <p:sldId id="477" r:id="rId19"/>
    <p:sldId id="473" r:id="rId20"/>
    <p:sldId id="474" r:id="rId21"/>
    <p:sldId id="476" r:id="rId22"/>
    <p:sldId id="387" r:id="rId23"/>
    <p:sldId id="428" r:id="rId24"/>
    <p:sldId id="416" r:id="rId25"/>
    <p:sldId id="327"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CC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6027" autoAdjust="0"/>
    <p:restoredTop sz="92782" autoAdjust="0"/>
  </p:normalViewPr>
  <p:slideViewPr>
    <p:cSldViewPr>
      <p:cViewPr varScale="1">
        <p:scale>
          <a:sx n="69" d="100"/>
          <a:sy n="69" d="100"/>
        </p:scale>
        <p:origin x="-116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chart1.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13768068414849033"/>
          <c:y val="0.16662029746281742"/>
          <c:w val="0.8293604132673621"/>
          <c:h val="0.5680064158646837"/>
        </c:manualLayout>
      </c:layout>
      <c:barChart>
        <c:barDir val="col"/>
        <c:grouping val="clustered"/>
        <c:ser>
          <c:idx val="0"/>
          <c:order val="0"/>
          <c:tx>
            <c:strRef>
              <c:f>Лист1!$B$1</c:f>
              <c:strCache>
                <c:ptCount val="1"/>
                <c:pt idx="0">
                  <c:v>Ряд 1</c:v>
                </c:pt>
              </c:strCache>
            </c:strRef>
          </c:tx>
          <c:dLbls>
            <c:spPr>
              <a:noFill/>
              <a:ln>
                <a:noFill/>
              </a:ln>
              <a:effectLst/>
            </c:spPr>
            <c:showVal val="1"/>
            <c:extLst>
              <c:ext xmlns:c15="http://schemas.microsoft.com/office/drawing/2012/chart" uri="{CE6537A1-D6FC-4f65-9D91-7224C49458BB}">
                <c15:showLeaderLines val="0"/>
              </c:ext>
            </c:extLst>
          </c:dLbls>
          <c:cat>
            <c:strRef>
              <c:f>Лист1!$A$2:$A$5</c:f>
              <c:strCache>
                <c:ptCount val="3"/>
                <c:pt idx="0">
                  <c:v>А жауабы</c:v>
                </c:pt>
                <c:pt idx="1">
                  <c:v>Б жауабы</c:v>
                </c:pt>
                <c:pt idx="2">
                  <c:v>В жауабы</c:v>
                </c:pt>
              </c:strCache>
            </c:strRef>
          </c:cat>
          <c:val>
            <c:numRef>
              <c:f>Лист1!$B$2:$B$5</c:f>
              <c:numCache>
                <c:formatCode>General</c:formatCode>
                <c:ptCount val="4"/>
                <c:pt idx="0">
                  <c:v>30</c:v>
                </c:pt>
                <c:pt idx="1">
                  <c:v>15</c:v>
                </c:pt>
                <c:pt idx="2">
                  <c:v>10</c:v>
                </c:pt>
              </c:numCache>
            </c:numRef>
          </c:val>
        </c:ser>
        <c:ser>
          <c:idx val="1"/>
          <c:order val="1"/>
          <c:tx>
            <c:strRef>
              <c:f>Лист1!$C$1</c:f>
              <c:strCache>
                <c:ptCount val="1"/>
                <c:pt idx="0">
                  <c:v>Ряд 2</c:v>
                </c:pt>
              </c:strCache>
            </c:strRef>
          </c:tx>
          <c:dLbls>
            <c:spPr>
              <a:noFill/>
              <a:ln>
                <a:noFill/>
              </a:ln>
              <a:effectLst/>
            </c:spPr>
            <c:showVal val="1"/>
            <c:extLst>
              <c:ext xmlns:c15="http://schemas.microsoft.com/office/drawing/2012/chart" uri="{CE6537A1-D6FC-4f65-9D91-7224C49458BB}">
                <c15:showLeaderLines val="0"/>
              </c:ext>
            </c:extLst>
          </c:dLbls>
          <c:cat>
            <c:strRef>
              <c:f>Лист1!$A$2:$A$5</c:f>
              <c:strCache>
                <c:ptCount val="3"/>
                <c:pt idx="0">
                  <c:v>А жауабы</c:v>
                </c:pt>
                <c:pt idx="1">
                  <c:v>Б жауабы</c:v>
                </c:pt>
                <c:pt idx="2">
                  <c:v>В жауабы</c:v>
                </c:pt>
              </c:strCache>
            </c:strRef>
          </c:cat>
          <c:val>
            <c:numRef>
              <c:f>Лист1!$C$2:$C$5</c:f>
              <c:numCache>
                <c:formatCode>General</c:formatCode>
                <c:ptCount val="4"/>
                <c:pt idx="0">
                  <c:v>10</c:v>
                </c:pt>
                <c:pt idx="1">
                  <c:v>20</c:v>
                </c:pt>
                <c:pt idx="2">
                  <c:v>25</c:v>
                </c:pt>
              </c:numCache>
            </c:numRef>
          </c:val>
        </c:ser>
        <c:ser>
          <c:idx val="2"/>
          <c:order val="2"/>
          <c:tx>
            <c:strRef>
              <c:f>Лист1!$D$1</c:f>
              <c:strCache>
                <c:ptCount val="1"/>
                <c:pt idx="0">
                  <c:v>Ряд 3</c:v>
                </c:pt>
              </c:strCache>
            </c:strRef>
          </c:tx>
          <c:dLbls>
            <c:spPr>
              <a:noFill/>
              <a:ln>
                <a:noFill/>
              </a:ln>
              <a:effectLst/>
            </c:spPr>
            <c:showVal val="1"/>
            <c:extLst>
              <c:ext xmlns:c15="http://schemas.microsoft.com/office/drawing/2012/chart" uri="{CE6537A1-D6FC-4f65-9D91-7224C49458BB}">
                <c15:showLeaderLines val="0"/>
              </c:ext>
            </c:extLst>
          </c:dLbls>
          <c:cat>
            <c:strRef>
              <c:f>Лист1!$A$2:$A$5</c:f>
              <c:strCache>
                <c:ptCount val="3"/>
                <c:pt idx="0">
                  <c:v>А жауабы</c:v>
                </c:pt>
                <c:pt idx="1">
                  <c:v>Б жауабы</c:v>
                </c:pt>
                <c:pt idx="2">
                  <c:v>В жауабы</c:v>
                </c:pt>
              </c:strCache>
            </c:strRef>
          </c:cat>
          <c:val>
            <c:numRef>
              <c:f>Лист1!$D$2:$D$5</c:f>
              <c:numCache>
                <c:formatCode>General</c:formatCode>
                <c:ptCount val="4"/>
                <c:pt idx="0">
                  <c:v>15</c:v>
                </c:pt>
                <c:pt idx="1">
                  <c:v>10</c:v>
                </c:pt>
                <c:pt idx="2">
                  <c:v>30</c:v>
                </c:pt>
              </c:numCache>
            </c:numRef>
          </c:val>
        </c:ser>
        <c:ser>
          <c:idx val="3"/>
          <c:order val="3"/>
          <c:tx>
            <c:strRef>
              <c:f>Лист1!$E$1</c:f>
              <c:strCache>
                <c:ptCount val="1"/>
                <c:pt idx="0">
                  <c:v>Ряд 4</c:v>
                </c:pt>
              </c:strCache>
            </c:strRef>
          </c:tx>
          <c:dLbls>
            <c:spPr>
              <a:noFill/>
              <a:ln>
                <a:noFill/>
              </a:ln>
              <a:effectLst/>
            </c:spPr>
            <c:showVal val="1"/>
            <c:extLst>
              <c:ext xmlns:c15="http://schemas.microsoft.com/office/drawing/2012/chart" uri="{CE6537A1-D6FC-4f65-9D91-7224C49458BB}">
                <c15:showLeaderLines val="0"/>
              </c:ext>
            </c:extLst>
          </c:dLbls>
          <c:cat>
            <c:strRef>
              <c:f>Лист1!$A$2:$A$5</c:f>
              <c:strCache>
                <c:ptCount val="3"/>
                <c:pt idx="0">
                  <c:v>А жауабы</c:v>
                </c:pt>
                <c:pt idx="1">
                  <c:v>Б жауабы</c:v>
                </c:pt>
                <c:pt idx="2">
                  <c:v>В жауабы</c:v>
                </c:pt>
              </c:strCache>
            </c:strRef>
          </c:cat>
          <c:val>
            <c:numRef>
              <c:f>Лист1!$E$2:$E$5</c:f>
              <c:numCache>
                <c:formatCode>General</c:formatCode>
                <c:ptCount val="4"/>
                <c:pt idx="0">
                  <c:v>30</c:v>
                </c:pt>
                <c:pt idx="1">
                  <c:v>15</c:v>
                </c:pt>
                <c:pt idx="2">
                  <c:v>10</c:v>
                </c:pt>
              </c:numCache>
            </c:numRef>
          </c:val>
        </c:ser>
        <c:ser>
          <c:idx val="4"/>
          <c:order val="4"/>
          <c:tx>
            <c:strRef>
              <c:f>Лист1!$F$1</c:f>
              <c:strCache>
                <c:ptCount val="1"/>
                <c:pt idx="0">
                  <c:v>Ряд 5</c:v>
                </c:pt>
              </c:strCache>
            </c:strRef>
          </c:tx>
          <c:dLbls>
            <c:spPr>
              <a:noFill/>
              <a:ln>
                <a:noFill/>
              </a:ln>
              <a:effectLst/>
            </c:spPr>
            <c:showVal val="1"/>
            <c:extLst>
              <c:ext xmlns:c15="http://schemas.microsoft.com/office/drawing/2012/chart" uri="{CE6537A1-D6FC-4f65-9D91-7224C49458BB}">
                <c15:showLeaderLines val="0"/>
              </c:ext>
            </c:extLst>
          </c:dLbls>
          <c:cat>
            <c:strRef>
              <c:f>Лист1!$A$2:$A$5</c:f>
              <c:strCache>
                <c:ptCount val="3"/>
                <c:pt idx="0">
                  <c:v>А жауабы</c:v>
                </c:pt>
                <c:pt idx="1">
                  <c:v>Б жауабы</c:v>
                </c:pt>
                <c:pt idx="2">
                  <c:v>В жауабы</c:v>
                </c:pt>
              </c:strCache>
            </c:strRef>
          </c:cat>
          <c:val>
            <c:numRef>
              <c:f>Лист1!$F$2:$F$5</c:f>
              <c:numCache>
                <c:formatCode>General</c:formatCode>
                <c:ptCount val="4"/>
                <c:pt idx="0">
                  <c:v>20</c:v>
                </c:pt>
                <c:pt idx="1">
                  <c:v>15</c:v>
                </c:pt>
                <c:pt idx="2">
                  <c:v>20</c:v>
                </c:pt>
              </c:numCache>
            </c:numRef>
          </c:val>
        </c:ser>
        <c:axId val="102300672"/>
        <c:axId val="102195968"/>
      </c:barChart>
      <c:catAx>
        <c:axId val="102300672"/>
        <c:scaling>
          <c:orientation val="minMax"/>
        </c:scaling>
        <c:axPos val="b"/>
        <c:numFmt formatCode="General" sourceLinked="1"/>
        <c:tickLblPos val="nextTo"/>
        <c:crossAx val="102195968"/>
        <c:crosses val="autoZero"/>
        <c:auto val="1"/>
        <c:lblAlgn val="ctr"/>
        <c:lblOffset val="100"/>
      </c:catAx>
      <c:valAx>
        <c:axId val="102195968"/>
        <c:scaling>
          <c:orientation val="minMax"/>
        </c:scaling>
        <c:axPos val="l"/>
        <c:majorGridlines/>
        <c:numFmt formatCode="General" sourceLinked="1"/>
        <c:tickLblPos val="nextTo"/>
        <c:crossAx val="102300672"/>
        <c:crosses val="autoZero"/>
        <c:crossBetween val="between"/>
      </c:valAx>
    </c:plotArea>
    <c:plotVisOnly val="1"/>
    <c:dispBlanksAs val="gap"/>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clustered"/>
        <c:ser>
          <c:idx val="0"/>
          <c:order val="0"/>
          <c:tx>
            <c:strRef>
              <c:f>Лист1!$B$1</c:f>
              <c:strCache>
                <c:ptCount val="1"/>
                <c:pt idx="0">
                  <c:v>Ряд 1</c:v>
                </c:pt>
              </c:strCache>
            </c:strRef>
          </c:tx>
          <c:cat>
            <c:strRef>
              <c:f>Лист1!$A$2:$A$5</c:f>
              <c:strCache>
                <c:ptCount val="3"/>
                <c:pt idx="0">
                  <c:v>2017-2018</c:v>
                </c:pt>
                <c:pt idx="1">
                  <c:v>2018-2019</c:v>
                </c:pt>
                <c:pt idx="2">
                  <c:v>2019-2020Іж</c:v>
                </c:pt>
              </c:strCache>
            </c:strRef>
          </c:cat>
          <c:val>
            <c:numRef>
              <c:f>Лист1!$B$2:$B$5</c:f>
              <c:numCache>
                <c:formatCode>General</c:formatCode>
                <c:ptCount val="4"/>
                <c:pt idx="0">
                  <c:v>54.5</c:v>
                </c:pt>
                <c:pt idx="1">
                  <c:v>56.6</c:v>
                </c:pt>
                <c:pt idx="2">
                  <c:v>58.2</c:v>
                </c:pt>
              </c:numCache>
            </c:numRef>
          </c:val>
        </c:ser>
        <c:ser>
          <c:idx val="1"/>
          <c:order val="1"/>
          <c:tx>
            <c:strRef>
              <c:f>Лист1!$C$1</c:f>
              <c:strCache>
                <c:ptCount val="1"/>
                <c:pt idx="0">
                  <c:v>Ряд 2</c:v>
                </c:pt>
              </c:strCache>
            </c:strRef>
          </c:tx>
          <c:cat>
            <c:strRef>
              <c:f>Лист1!$A$2:$A$5</c:f>
              <c:strCache>
                <c:ptCount val="3"/>
                <c:pt idx="0">
                  <c:v>2017-2018</c:v>
                </c:pt>
                <c:pt idx="1">
                  <c:v>2018-2019</c:v>
                </c:pt>
                <c:pt idx="2">
                  <c:v>2019-2020Іж</c:v>
                </c:pt>
              </c:strCache>
            </c:strRef>
          </c:cat>
          <c:val>
            <c:numRef>
              <c:f>Лист1!$C$2:$C$5</c:f>
              <c:numCache>
                <c:formatCode>General</c:formatCode>
                <c:ptCount val="4"/>
              </c:numCache>
            </c:numRef>
          </c:val>
        </c:ser>
        <c:ser>
          <c:idx val="2"/>
          <c:order val="2"/>
          <c:tx>
            <c:strRef>
              <c:f>Лист1!$D$1</c:f>
              <c:strCache>
                <c:ptCount val="1"/>
                <c:pt idx="0">
                  <c:v>Ряд 3</c:v>
                </c:pt>
              </c:strCache>
            </c:strRef>
          </c:tx>
          <c:cat>
            <c:strRef>
              <c:f>Лист1!$A$2:$A$5</c:f>
              <c:strCache>
                <c:ptCount val="3"/>
                <c:pt idx="0">
                  <c:v>2017-2018</c:v>
                </c:pt>
                <c:pt idx="1">
                  <c:v>2018-2019</c:v>
                </c:pt>
                <c:pt idx="2">
                  <c:v>2019-2020Іж</c:v>
                </c:pt>
              </c:strCache>
            </c:strRef>
          </c:cat>
          <c:val>
            <c:numRef>
              <c:f>Лист1!$D$2:$D$5</c:f>
              <c:numCache>
                <c:formatCode>General</c:formatCode>
                <c:ptCount val="4"/>
              </c:numCache>
            </c:numRef>
          </c:val>
        </c:ser>
        <c:shape val="cone"/>
        <c:axId val="133434368"/>
        <c:axId val="133485312"/>
        <c:axId val="0"/>
      </c:bar3DChart>
      <c:catAx>
        <c:axId val="133434368"/>
        <c:scaling>
          <c:orientation val="minMax"/>
        </c:scaling>
        <c:axPos val="b"/>
        <c:numFmt formatCode="General" sourceLinked="1"/>
        <c:tickLblPos val="nextTo"/>
        <c:crossAx val="133485312"/>
        <c:crosses val="autoZero"/>
        <c:auto val="1"/>
        <c:lblAlgn val="ctr"/>
        <c:lblOffset val="100"/>
      </c:catAx>
      <c:valAx>
        <c:axId val="133485312"/>
        <c:scaling>
          <c:orientation val="minMax"/>
        </c:scaling>
        <c:axPos val="l"/>
        <c:majorGridlines/>
        <c:numFmt formatCode="General" sourceLinked="1"/>
        <c:tickLblPos val="nextTo"/>
        <c:crossAx val="133434368"/>
        <c:crosses val="autoZero"/>
        <c:crossBetween val="between"/>
      </c:valAx>
    </c:plotArea>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clustered"/>
        <c:ser>
          <c:idx val="0"/>
          <c:order val="0"/>
          <c:tx>
            <c:strRef>
              <c:f>Лист1!$B$1</c:f>
              <c:strCache>
                <c:ptCount val="1"/>
                <c:pt idx="0">
                  <c:v>Ряд 1</c:v>
                </c:pt>
              </c:strCache>
            </c:strRef>
          </c:tx>
          <c:cat>
            <c:strRef>
              <c:f>Лист1!$A$2:$A$5</c:f>
              <c:strCache>
                <c:ptCount val="3"/>
                <c:pt idx="0">
                  <c:v>2017-2018</c:v>
                </c:pt>
                <c:pt idx="1">
                  <c:v>2018-2019</c:v>
                </c:pt>
                <c:pt idx="2">
                  <c:v>2019-2020 Іж</c:v>
                </c:pt>
              </c:strCache>
            </c:strRef>
          </c:cat>
          <c:val>
            <c:numRef>
              <c:f>Лист1!$B$2:$B$5</c:f>
              <c:numCache>
                <c:formatCode>General</c:formatCode>
                <c:ptCount val="4"/>
                <c:pt idx="0">
                  <c:v>59.2</c:v>
                </c:pt>
                <c:pt idx="1">
                  <c:v>57.6</c:v>
                </c:pt>
                <c:pt idx="2">
                  <c:v>62.5</c:v>
                </c:pt>
              </c:numCache>
            </c:numRef>
          </c:val>
        </c:ser>
        <c:ser>
          <c:idx val="1"/>
          <c:order val="1"/>
          <c:tx>
            <c:strRef>
              <c:f>Лист1!$C$1</c:f>
              <c:strCache>
                <c:ptCount val="1"/>
                <c:pt idx="0">
                  <c:v>Ряд 2</c:v>
                </c:pt>
              </c:strCache>
            </c:strRef>
          </c:tx>
          <c:cat>
            <c:strRef>
              <c:f>Лист1!$A$2:$A$5</c:f>
              <c:strCache>
                <c:ptCount val="3"/>
                <c:pt idx="0">
                  <c:v>2017-2018</c:v>
                </c:pt>
                <c:pt idx="1">
                  <c:v>2018-2019</c:v>
                </c:pt>
                <c:pt idx="2">
                  <c:v>2019-2020 Іж</c:v>
                </c:pt>
              </c:strCache>
            </c:strRef>
          </c:cat>
          <c:val>
            <c:numRef>
              <c:f>Лист1!$C$2:$C$5</c:f>
              <c:numCache>
                <c:formatCode>General</c:formatCode>
                <c:ptCount val="4"/>
              </c:numCache>
            </c:numRef>
          </c:val>
        </c:ser>
        <c:ser>
          <c:idx val="2"/>
          <c:order val="2"/>
          <c:tx>
            <c:strRef>
              <c:f>Лист1!$D$1</c:f>
              <c:strCache>
                <c:ptCount val="1"/>
                <c:pt idx="0">
                  <c:v>Ряд 3</c:v>
                </c:pt>
              </c:strCache>
            </c:strRef>
          </c:tx>
          <c:cat>
            <c:strRef>
              <c:f>Лист1!$A$2:$A$5</c:f>
              <c:strCache>
                <c:ptCount val="3"/>
                <c:pt idx="0">
                  <c:v>2017-2018</c:v>
                </c:pt>
                <c:pt idx="1">
                  <c:v>2018-2019</c:v>
                </c:pt>
                <c:pt idx="2">
                  <c:v>2019-2020 Іж</c:v>
                </c:pt>
              </c:strCache>
            </c:strRef>
          </c:cat>
          <c:val>
            <c:numRef>
              <c:f>Лист1!$D$2:$D$5</c:f>
              <c:numCache>
                <c:formatCode>General</c:formatCode>
                <c:ptCount val="4"/>
              </c:numCache>
            </c:numRef>
          </c:val>
        </c:ser>
        <c:shape val="cone"/>
        <c:axId val="131070976"/>
        <c:axId val="132298624"/>
        <c:axId val="0"/>
      </c:bar3DChart>
      <c:catAx>
        <c:axId val="131070976"/>
        <c:scaling>
          <c:orientation val="minMax"/>
        </c:scaling>
        <c:axPos val="b"/>
        <c:numFmt formatCode="General" sourceLinked="1"/>
        <c:tickLblPos val="nextTo"/>
        <c:crossAx val="132298624"/>
        <c:crosses val="autoZero"/>
        <c:auto val="1"/>
        <c:lblAlgn val="ctr"/>
        <c:lblOffset val="100"/>
      </c:catAx>
      <c:valAx>
        <c:axId val="132298624"/>
        <c:scaling>
          <c:orientation val="minMax"/>
        </c:scaling>
        <c:axPos val="l"/>
        <c:majorGridlines/>
        <c:numFmt formatCode="General" sourceLinked="1"/>
        <c:tickLblPos val="nextTo"/>
        <c:crossAx val="131070976"/>
        <c:crosses val="autoZero"/>
        <c:crossBetween val="between"/>
      </c:valAx>
    </c:plotArea>
    <c:plotVisOnly val="1"/>
  </c:chart>
  <c:txPr>
    <a:bodyPr/>
    <a:lstStyle/>
    <a:p>
      <a:pPr>
        <a:defRPr sz="1800"/>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CB87D-B58E-412E-920F-8D57FA3611AD}"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ru-RU"/>
        </a:p>
      </dgm:t>
    </dgm:pt>
    <dgm:pt modelId="{3C27551F-40B0-4EF7-83B8-A3DEC4E208FF}">
      <dgm:prSet phldrT="[Текст]" custT="1"/>
      <dgm:spPr>
        <a:solidFill>
          <a:schemeClr val="accent6">
            <a:lumMod val="40000"/>
            <a:lumOff val="60000"/>
          </a:schemeClr>
        </a:solidFill>
      </dgm:spPr>
      <dgm:t>
        <a:bodyPr/>
        <a:lstStyle/>
        <a:p>
          <a:endParaRPr lang="kk-KZ" sz="2000" b="1" dirty="0" smtClean="0">
            <a:solidFill>
              <a:srgbClr val="0000FF"/>
            </a:solidFill>
            <a:latin typeface="Times New Roman" pitchFamily="18" charset="0"/>
            <a:cs typeface="Times New Roman" pitchFamily="18" charset="0"/>
          </a:endParaRPr>
        </a:p>
        <a:p>
          <a:r>
            <a:rPr lang="kk-KZ" sz="2000" b="1" dirty="0" smtClean="0">
              <a:solidFill>
                <a:srgbClr val="0000FF"/>
              </a:solidFill>
              <a:latin typeface="Times New Roman" pitchFamily="18" charset="0"/>
              <a:cs typeface="Times New Roman" pitchFamily="18" charset="0"/>
            </a:rPr>
            <a:t>Мақсатым</a:t>
          </a:r>
          <a:endParaRPr lang="ru-RU" sz="2000" b="1" dirty="0">
            <a:solidFill>
              <a:srgbClr val="0000FF"/>
            </a:solidFill>
            <a:latin typeface="Times New Roman" pitchFamily="18" charset="0"/>
            <a:cs typeface="Times New Roman" pitchFamily="18" charset="0"/>
          </a:endParaRPr>
        </a:p>
      </dgm:t>
    </dgm:pt>
    <dgm:pt modelId="{49E82DE7-4979-4407-B435-12B0DFD4A2D3}" type="parTrans" cxnId="{CF7AEC14-75BE-41DE-AA97-64487D9C02A1}">
      <dgm:prSet/>
      <dgm:spPr/>
      <dgm:t>
        <a:bodyPr/>
        <a:lstStyle/>
        <a:p>
          <a:endParaRPr lang="ru-RU"/>
        </a:p>
      </dgm:t>
    </dgm:pt>
    <dgm:pt modelId="{03D6CDFD-3CF6-4126-9403-EDAC3D38B47E}" type="sibTrans" cxnId="{CF7AEC14-75BE-41DE-AA97-64487D9C02A1}">
      <dgm:prSet/>
      <dgm:spPr/>
      <dgm:t>
        <a:bodyPr/>
        <a:lstStyle/>
        <a:p>
          <a:endParaRPr lang="ru-RU"/>
        </a:p>
      </dgm:t>
    </dgm:pt>
    <dgm:pt modelId="{82472CE8-80E9-4AC5-9ACA-412FCB493666}">
      <dgm:prSet phldrT="[Текст]" custT="1"/>
      <dgm:spPr/>
      <dgm:t>
        <a:bodyPr/>
        <a:lstStyle/>
        <a:p>
          <a:r>
            <a:rPr lang="kk-KZ" sz="2000" dirty="0" smtClean="0">
              <a:solidFill>
                <a:srgbClr val="C00000"/>
              </a:solidFill>
              <a:latin typeface="Times New Roman" pitchFamily="18" charset="0"/>
              <a:cs typeface="Times New Roman" pitchFamily="18" charset="0"/>
            </a:rPr>
            <a:t>Қазақ тілі мен әдебиет пәнін оқытудағы жаңа әдіс-тәсілдер тиімділігі мен нәтижеге бағыттауға болатынана көз жеткізу</a:t>
          </a:r>
          <a:endParaRPr lang="ru-RU" sz="2000" dirty="0">
            <a:solidFill>
              <a:srgbClr val="C00000"/>
            </a:solidFill>
            <a:latin typeface="Times New Roman" pitchFamily="18" charset="0"/>
            <a:cs typeface="Times New Roman" pitchFamily="18" charset="0"/>
          </a:endParaRPr>
        </a:p>
      </dgm:t>
    </dgm:pt>
    <dgm:pt modelId="{DB4C6DF3-D481-48AC-B214-310F461C26FE}" type="parTrans" cxnId="{AB6E23FE-77D0-47EA-8F02-7222B6E59540}">
      <dgm:prSet/>
      <dgm:spPr/>
      <dgm:t>
        <a:bodyPr/>
        <a:lstStyle/>
        <a:p>
          <a:endParaRPr lang="ru-RU"/>
        </a:p>
      </dgm:t>
    </dgm:pt>
    <dgm:pt modelId="{1DC5A7B7-CCC5-4D7F-9CC9-78CF5C44B58C}" type="sibTrans" cxnId="{AB6E23FE-77D0-47EA-8F02-7222B6E59540}">
      <dgm:prSet/>
      <dgm:spPr/>
      <dgm:t>
        <a:bodyPr/>
        <a:lstStyle/>
        <a:p>
          <a:endParaRPr lang="ru-RU"/>
        </a:p>
      </dgm:t>
    </dgm:pt>
    <dgm:pt modelId="{60C41319-51BA-489A-9671-996E5EAFB6E5}">
      <dgm:prSet phldrT="[Текст]" custT="1"/>
      <dgm:spPr>
        <a:solidFill>
          <a:schemeClr val="accent6">
            <a:lumMod val="40000"/>
            <a:lumOff val="60000"/>
          </a:schemeClr>
        </a:solidFill>
      </dgm:spPr>
      <dgm:t>
        <a:bodyPr/>
        <a:lstStyle/>
        <a:p>
          <a:endParaRPr lang="kk-KZ" sz="2000" b="1" dirty="0" smtClean="0">
            <a:solidFill>
              <a:srgbClr val="0000FF"/>
            </a:solidFill>
            <a:latin typeface="Times New Roman" pitchFamily="18" charset="0"/>
            <a:cs typeface="Times New Roman" pitchFamily="18" charset="0"/>
          </a:endParaRPr>
        </a:p>
        <a:p>
          <a:r>
            <a:rPr lang="kk-KZ" sz="2000" b="1" dirty="0" smtClean="0">
              <a:solidFill>
                <a:srgbClr val="0000FF"/>
              </a:solidFill>
              <a:latin typeface="Times New Roman" pitchFamily="18" charset="0"/>
              <a:cs typeface="Times New Roman" pitchFamily="18" charset="0"/>
            </a:rPr>
            <a:t>Болжамы</a:t>
          </a:r>
          <a:endParaRPr lang="ru-RU" sz="2000" b="1" dirty="0">
            <a:solidFill>
              <a:srgbClr val="0000FF"/>
            </a:solidFill>
            <a:latin typeface="Times New Roman" pitchFamily="18" charset="0"/>
            <a:cs typeface="Times New Roman" pitchFamily="18" charset="0"/>
          </a:endParaRPr>
        </a:p>
      </dgm:t>
    </dgm:pt>
    <dgm:pt modelId="{C54F0D1A-8F3E-4DF7-93BF-E13A3214B27E}" type="parTrans" cxnId="{047D61F4-7F4D-4033-9707-F5502EDA87EB}">
      <dgm:prSet/>
      <dgm:spPr/>
      <dgm:t>
        <a:bodyPr/>
        <a:lstStyle/>
        <a:p>
          <a:endParaRPr lang="ru-RU"/>
        </a:p>
      </dgm:t>
    </dgm:pt>
    <dgm:pt modelId="{E2197DFB-10B8-4C79-A767-C1C0B5FE88EA}" type="sibTrans" cxnId="{047D61F4-7F4D-4033-9707-F5502EDA87EB}">
      <dgm:prSet/>
      <dgm:spPr/>
      <dgm:t>
        <a:bodyPr/>
        <a:lstStyle/>
        <a:p>
          <a:endParaRPr lang="ru-RU"/>
        </a:p>
      </dgm:t>
    </dgm:pt>
    <dgm:pt modelId="{4ED954E6-B8B5-4643-A4CE-CF059C0ABD99}">
      <dgm:prSet phldrT="[Текст]" custT="1"/>
      <dgm:spPr/>
      <dgm:t>
        <a:bodyPr/>
        <a:lstStyle/>
        <a:p>
          <a:pPr algn="l"/>
          <a:r>
            <a:rPr lang="kk-KZ" sz="1800" dirty="0" smtClean="0">
              <a:solidFill>
                <a:srgbClr val="C00000"/>
              </a:solidFill>
              <a:latin typeface="Times New Roman" pitchFamily="18" charset="0"/>
              <a:cs typeface="Times New Roman" pitchFamily="18" charset="0"/>
            </a:rPr>
            <a:t>Білімді оқушы ертеңгі күннің болашағы, нұры болып саналады. Сондықтан жеке тұлғаның шығармашыл болуы шарт.  Сауатты, білімді жеке тұлға болып қалыптасуына қолдау көрсету, нәтижеге жетелеу.</a:t>
          </a:r>
          <a:endParaRPr lang="ru-RU" sz="1800" dirty="0">
            <a:solidFill>
              <a:srgbClr val="C00000"/>
            </a:solidFill>
            <a:latin typeface="Times New Roman" pitchFamily="18" charset="0"/>
            <a:cs typeface="Times New Roman" pitchFamily="18" charset="0"/>
          </a:endParaRPr>
        </a:p>
      </dgm:t>
    </dgm:pt>
    <dgm:pt modelId="{654F941E-6135-4383-8609-CCD1B1ACCAA1}" type="parTrans" cxnId="{CCDAE363-1CC0-4EBF-865D-2A3E27BFD74A}">
      <dgm:prSet/>
      <dgm:spPr/>
      <dgm:t>
        <a:bodyPr/>
        <a:lstStyle/>
        <a:p>
          <a:endParaRPr lang="ru-RU"/>
        </a:p>
      </dgm:t>
    </dgm:pt>
    <dgm:pt modelId="{205BEC68-950C-40D7-8743-DD447A50751B}" type="sibTrans" cxnId="{CCDAE363-1CC0-4EBF-865D-2A3E27BFD74A}">
      <dgm:prSet/>
      <dgm:spPr/>
      <dgm:t>
        <a:bodyPr/>
        <a:lstStyle/>
        <a:p>
          <a:endParaRPr lang="ru-RU"/>
        </a:p>
      </dgm:t>
    </dgm:pt>
    <dgm:pt modelId="{84037BAB-F8B0-4BC8-8CCE-1BB614FEF568}">
      <dgm:prSet phldrT="[Текст]" custT="1"/>
      <dgm:spPr>
        <a:solidFill>
          <a:schemeClr val="accent6">
            <a:lumMod val="40000"/>
            <a:lumOff val="60000"/>
          </a:schemeClr>
        </a:solidFill>
      </dgm:spPr>
      <dgm:t>
        <a:bodyPr/>
        <a:lstStyle/>
        <a:p>
          <a:endParaRPr lang="kk-KZ" sz="1800" b="1" dirty="0" smtClean="0">
            <a:solidFill>
              <a:srgbClr val="0000FF"/>
            </a:solidFill>
            <a:latin typeface="Times New Roman" pitchFamily="18" charset="0"/>
            <a:cs typeface="Times New Roman" pitchFamily="18" charset="0"/>
          </a:endParaRPr>
        </a:p>
        <a:p>
          <a:r>
            <a:rPr lang="kk-KZ" sz="1800" b="1" dirty="0" smtClean="0">
              <a:solidFill>
                <a:srgbClr val="0000FF"/>
              </a:solidFill>
              <a:latin typeface="Times New Roman" pitchFamily="18" charset="0"/>
              <a:cs typeface="Times New Roman" pitchFamily="18" charset="0"/>
            </a:rPr>
            <a:t>Жаңашылдығы</a:t>
          </a:r>
          <a:endParaRPr lang="ru-RU" sz="1800" b="1" dirty="0">
            <a:solidFill>
              <a:srgbClr val="0000FF"/>
            </a:solidFill>
            <a:latin typeface="Times New Roman" pitchFamily="18" charset="0"/>
            <a:cs typeface="Times New Roman" pitchFamily="18" charset="0"/>
          </a:endParaRPr>
        </a:p>
      </dgm:t>
    </dgm:pt>
    <dgm:pt modelId="{99B89872-9BAE-4028-9E4D-7F2E2DB1102E}" type="parTrans" cxnId="{6DC4B0CF-9BA5-4AC0-8750-14CBC2B01390}">
      <dgm:prSet/>
      <dgm:spPr/>
      <dgm:t>
        <a:bodyPr/>
        <a:lstStyle/>
        <a:p>
          <a:endParaRPr lang="ru-RU"/>
        </a:p>
      </dgm:t>
    </dgm:pt>
    <dgm:pt modelId="{1F2279CF-B685-4BE0-B3D1-C6F8B10A22D0}" type="sibTrans" cxnId="{6DC4B0CF-9BA5-4AC0-8750-14CBC2B01390}">
      <dgm:prSet/>
      <dgm:spPr/>
      <dgm:t>
        <a:bodyPr/>
        <a:lstStyle/>
        <a:p>
          <a:endParaRPr lang="ru-RU"/>
        </a:p>
      </dgm:t>
    </dgm:pt>
    <dgm:pt modelId="{7DFD8568-9C50-4D64-8C75-18639642A746}">
      <dgm:prSet phldrT="[Текст]" custT="1"/>
      <dgm:spPr/>
      <dgm:t>
        <a:bodyPr/>
        <a:lstStyle/>
        <a:p>
          <a:r>
            <a:rPr lang="kk-KZ" sz="1800" dirty="0" smtClean="0">
              <a:solidFill>
                <a:srgbClr val="C00000"/>
              </a:solidFill>
              <a:latin typeface="Times New Roman" pitchFamily="18" charset="0"/>
              <a:cs typeface="Times New Roman" pitchFamily="18" charset="0"/>
            </a:rPr>
            <a:t>Білімнің шыңынан көрінетін оқушының шығармашыл болып қалыптасуына көмек боларлық әдіс-тәсілдердің  тиімділігін байқату.</a:t>
          </a:r>
          <a:endParaRPr lang="ru-RU" sz="1800" dirty="0">
            <a:solidFill>
              <a:srgbClr val="C00000"/>
            </a:solidFill>
            <a:latin typeface="Times New Roman" pitchFamily="18" charset="0"/>
            <a:cs typeface="Times New Roman" pitchFamily="18" charset="0"/>
          </a:endParaRPr>
        </a:p>
      </dgm:t>
    </dgm:pt>
    <dgm:pt modelId="{9C59560F-063D-4621-9F18-7487DB0A50B1}" type="parTrans" cxnId="{4477B0A2-8B9E-466E-A932-1FEF5972992E}">
      <dgm:prSet/>
      <dgm:spPr/>
      <dgm:t>
        <a:bodyPr/>
        <a:lstStyle/>
        <a:p>
          <a:endParaRPr lang="ru-RU"/>
        </a:p>
      </dgm:t>
    </dgm:pt>
    <dgm:pt modelId="{EE81956B-7763-4E35-B8D2-B278BAC95E87}" type="sibTrans" cxnId="{4477B0A2-8B9E-466E-A932-1FEF5972992E}">
      <dgm:prSet/>
      <dgm:spPr/>
      <dgm:t>
        <a:bodyPr/>
        <a:lstStyle/>
        <a:p>
          <a:endParaRPr lang="ru-RU"/>
        </a:p>
      </dgm:t>
    </dgm:pt>
    <dgm:pt modelId="{2FA8D83B-EE4D-4C1D-84EA-30D058C8F5EA}" type="pres">
      <dgm:prSet presAssocID="{7A8CB87D-B58E-412E-920F-8D57FA3611AD}" presName="linearFlow" presStyleCnt="0">
        <dgm:presLayoutVars>
          <dgm:dir/>
          <dgm:animLvl val="lvl"/>
          <dgm:resizeHandles val="exact"/>
        </dgm:presLayoutVars>
      </dgm:prSet>
      <dgm:spPr/>
      <dgm:t>
        <a:bodyPr/>
        <a:lstStyle/>
        <a:p>
          <a:endParaRPr lang="ru-RU"/>
        </a:p>
      </dgm:t>
    </dgm:pt>
    <dgm:pt modelId="{88637448-9133-439B-8D64-843FCEFE4DF6}" type="pres">
      <dgm:prSet presAssocID="{3C27551F-40B0-4EF7-83B8-A3DEC4E208FF}" presName="composite" presStyleCnt="0"/>
      <dgm:spPr/>
    </dgm:pt>
    <dgm:pt modelId="{D9BEA3D7-298A-49D5-8F14-84B8A68C7018}" type="pres">
      <dgm:prSet presAssocID="{3C27551F-40B0-4EF7-83B8-A3DEC4E208FF}" presName="parentText" presStyleLbl="alignNode1" presStyleIdx="0" presStyleCnt="3" custScaleX="238368" custScaleY="96819" custLinFactNeighborX="-26526" custLinFactNeighborY="-29928">
        <dgm:presLayoutVars>
          <dgm:chMax val="1"/>
          <dgm:bulletEnabled val="1"/>
        </dgm:presLayoutVars>
      </dgm:prSet>
      <dgm:spPr/>
      <dgm:t>
        <a:bodyPr/>
        <a:lstStyle/>
        <a:p>
          <a:endParaRPr lang="ru-RU"/>
        </a:p>
      </dgm:t>
    </dgm:pt>
    <dgm:pt modelId="{6E583B61-5A4F-4318-A7E6-D4D5FD260E80}" type="pres">
      <dgm:prSet presAssocID="{3C27551F-40B0-4EF7-83B8-A3DEC4E208FF}" presName="descendantText" presStyleLbl="alignAcc1" presStyleIdx="0" presStyleCnt="3" custScaleX="93649" custScaleY="171203" custLinFactNeighborX="20491" custLinFactNeighborY="-14687">
        <dgm:presLayoutVars>
          <dgm:bulletEnabled val="1"/>
        </dgm:presLayoutVars>
      </dgm:prSet>
      <dgm:spPr/>
      <dgm:t>
        <a:bodyPr/>
        <a:lstStyle/>
        <a:p>
          <a:endParaRPr lang="ru-RU"/>
        </a:p>
      </dgm:t>
    </dgm:pt>
    <dgm:pt modelId="{45BE0CCA-98AA-469E-A265-54BFE8C502EA}" type="pres">
      <dgm:prSet presAssocID="{03D6CDFD-3CF6-4126-9403-EDAC3D38B47E}" presName="sp" presStyleCnt="0"/>
      <dgm:spPr/>
    </dgm:pt>
    <dgm:pt modelId="{F2939305-C8F2-4C8E-944F-CDBEEDAD3B2C}" type="pres">
      <dgm:prSet presAssocID="{60C41319-51BA-489A-9671-996E5EAFB6E5}" presName="composite" presStyleCnt="0"/>
      <dgm:spPr/>
    </dgm:pt>
    <dgm:pt modelId="{B1475BAC-FDA1-46E8-A58D-29C2A4523505}" type="pres">
      <dgm:prSet presAssocID="{60C41319-51BA-489A-9671-996E5EAFB6E5}" presName="parentText" presStyleLbl="alignNode1" presStyleIdx="1" presStyleCnt="3" custScaleX="237482" custLinFactNeighborX="-19694" custLinFactNeighborY="-17218">
        <dgm:presLayoutVars>
          <dgm:chMax val="1"/>
          <dgm:bulletEnabled val="1"/>
        </dgm:presLayoutVars>
      </dgm:prSet>
      <dgm:spPr/>
      <dgm:t>
        <a:bodyPr/>
        <a:lstStyle/>
        <a:p>
          <a:endParaRPr lang="ru-RU"/>
        </a:p>
      </dgm:t>
    </dgm:pt>
    <dgm:pt modelId="{D31E3200-B593-428C-8DC2-7F99A922DFFD}" type="pres">
      <dgm:prSet presAssocID="{60C41319-51BA-489A-9671-996E5EAFB6E5}" presName="descendantText" presStyleLbl="alignAcc1" presStyleIdx="1" presStyleCnt="3" custScaleX="82027" custScaleY="168054" custLinFactNeighborX="5985" custLinFactNeighborY="19970">
        <dgm:presLayoutVars>
          <dgm:bulletEnabled val="1"/>
        </dgm:presLayoutVars>
      </dgm:prSet>
      <dgm:spPr/>
      <dgm:t>
        <a:bodyPr/>
        <a:lstStyle/>
        <a:p>
          <a:endParaRPr lang="ru-RU"/>
        </a:p>
      </dgm:t>
    </dgm:pt>
    <dgm:pt modelId="{83BBCD67-0623-4073-8EA2-CBAE5642656F}" type="pres">
      <dgm:prSet presAssocID="{E2197DFB-10B8-4C79-A767-C1C0B5FE88EA}" presName="sp" presStyleCnt="0"/>
      <dgm:spPr/>
    </dgm:pt>
    <dgm:pt modelId="{2F411E24-23C5-4219-9C9A-E19FDF68893D}" type="pres">
      <dgm:prSet presAssocID="{84037BAB-F8B0-4BC8-8CCE-1BB614FEF568}" presName="composite" presStyleCnt="0"/>
      <dgm:spPr/>
    </dgm:pt>
    <dgm:pt modelId="{5172A81C-20B7-4E41-8BC0-FA66307C6FC8}" type="pres">
      <dgm:prSet presAssocID="{84037BAB-F8B0-4BC8-8CCE-1BB614FEF568}" presName="parentText" presStyleLbl="alignNode1" presStyleIdx="2" presStyleCnt="3" custScaleX="250382" custScaleY="104440" custLinFactNeighborX="-26526" custLinFactNeighborY="-120">
        <dgm:presLayoutVars>
          <dgm:chMax val="1"/>
          <dgm:bulletEnabled val="1"/>
        </dgm:presLayoutVars>
      </dgm:prSet>
      <dgm:spPr/>
      <dgm:t>
        <a:bodyPr/>
        <a:lstStyle/>
        <a:p>
          <a:endParaRPr lang="ru-RU"/>
        </a:p>
      </dgm:t>
    </dgm:pt>
    <dgm:pt modelId="{F3DB1D3C-2D1F-46C8-A9D5-24D2E5AF479F}" type="pres">
      <dgm:prSet presAssocID="{84037BAB-F8B0-4BC8-8CCE-1BB614FEF568}" presName="descendantText" presStyleLbl="alignAcc1" presStyleIdx="2" presStyleCnt="3" custScaleX="76692" custScaleY="146462" custLinFactNeighborX="4619" custLinFactNeighborY="34298">
        <dgm:presLayoutVars>
          <dgm:bulletEnabled val="1"/>
        </dgm:presLayoutVars>
      </dgm:prSet>
      <dgm:spPr/>
      <dgm:t>
        <a:bodyPr/>
        <a:lstStyle/>
        <a:p>
          <a:endParaRPr lang="ru-RU"/>
        </a:p>
      </dgm:t>
    </dgm:pt>
  </dgm:ptLst>
  <dgm:cxnLst>
    <dgm:cxn modelId="{047D61F4-7F4D-4033-9707-F5502EDA87EB}" srcId="{7A8CB87D-B58E-412E-920F-8D57FA3611AD}" destId="{60C41319-51BA-489A-9671-996E5EAFB6E5}" srcOrd="1" destOrd="0" parTransId="{C54F0D1A-8F3E-4DF7-93BF-E13A3214B27E}" sibTransId="{E2197DFB-10B8-4C79-A767-C1C0B5FE88EA}"/>
    <dgm:cxn modelId="{CCDAE363-1CC0-4EBF-865D-2A3E27BFD74A}" srcId="{60C41319-51BA-489A-9671-996E5EAFB6E5}" destId="{4ED954E6-B8B5-4643-A4CE-CF059C0ABD99}" srcOrd="0" destOrd="0" parTransId="{654F941E-6135-4383-8609-CCD1B1ACCAA1}" sibTransId="{205BEC68-950C-40D7-8743-DD447A50751B}"/>
    <dgm:cxn modelId="{C25E07B6-9688-4916-A7DD-7A00F35E0A83}" type="presOf" srcId="{84037BAB-F8B0-4BC8-8CCE-1BB614FEF568}" destId="{5172A81C-20B7-4E41-8BC0-FA66307C6FC8}" srcOrd="0" destOrd="0" presId="urn:microsoft.com/office/officeart/2005/8/layout/chevron2"/>
    <dgm:cxn modelId="{993672A0-45E6-4558-A8E0-5C3C46EE641F}" type="presOf" srcId="{7A8CB87D-B58E-412E-920F-8D57FA3611AD}" destId="{2FA8D83B-EE4D-4C1D-84EA-30D058C8F5EA}" srcOrd="0" destOrd="0" presId="urn:microsoft.com/office/officeart/2005/8/layout/chevron2"/>
    <dgm:cxn modelId="{14C16B6D-35DC-40B3-8F68-D1CFF35D90F3}" type="presOf" srcId="{4ED954E6-B8B5-4643-A4CE-CF059C0ABD99}" destId="{D31E3200-B593-428C-8DC2-7F99A922DFFD}" srcOrd="0" destOrd="0" presId="urn:microsoft.com/office/officeart/2005/8/layout/chevron2"/>
    <dgm:cxn modelId="{CF7AEC14-75BE-41DE-AA97-64487D9C02A1}" srcId="{7A8CB87D-B58E-412E-920F-8D57FA3611AD}" destId="{3C27551F-40B0-4EF7-83B8-A3DEC4E208FF}" srcOrd="0" destOrd="0" parTransId="{49E82DE7-4979-4407-B435-12B0DFD4A2D3}" sibTransId="{03D6CDFD-3CF6-4126-9403-EDAC3D38B47E}"/>
    <dgm:cxn modelId="{6DC4B0CF-9BA5-4AC0-8750-14CBC2B01390}" srcId="{7A8CB87D-B58E-412E-920F-8D57FA3611AD}" destId="{84037BAB-F8B0-4BC8-8CCE-1BB614FEF568}" srcOrd="2" destOrd="0" parTransId="{99B89872-9BAE-4028-9E4D-7F2E2DB1102E}" sibTransId="{1F2279CF-B685-4BE0-B3D1-C6F8B10A22D0}"/>
    <dgm:cxn modelId="{0EF39FEA-AB2A-4C43-8742-4C0085F37D42}" type="presOf" srcId="{82472CE8-80E9-4AC5-9ACA-412FCB493666}" destId="{6E583B61-5A4F-4318-A7E6-D4D5FD260E80}" srcOrd="0" destOrd="0" presId="urn:microsoft.com/office/officeart/2005/8/layout/chevron2"/>
    <dgm:cxn modelId="{4477B0A2-8B9E-466E-A932-1FEF5972992E}" srcId="{84037BAB-F8B0-4BC8-8CCE-1BB614FEF568}" destId="{7DFD8568-9C50-4D64-8C75-18639642A746}" srcOrd="0" destOrd="0" parTransId="{9C59560F-063D-4621-9F18-7487DB0A50B1}" sibTransId="{EE81956B-7763-4E35-B8D2-B278BAC95E87}"/>
    <dgm:cxn modelId="{94B5EE13-AAA7-4601-9334-26AEDD8E61C8}" type="presOf" srcId="{60C41319-51BA-489A-9671-996E5EAFB6E5}" destId="{B1475BAC-FDA1-46E8-A58D-29C2A4523505}" srcOrd="0" destOrd="0" presId="urn:microsoft.com/office/officeart/2005/8/layout/chevron2"/>
    <dgm:cxn modelId="{AB6E23FE-77D0-47EA-8F02-7222B6E59540}" srcId="{3C27551F-40B0-4EF7-83B8-A3DEC4E208FF}" destId="{82472CE8-80E9-4AC5-9ACA-412FCB493666}" srcOrd="0" destOrd="0" parTransId="{DB4C6DF3-D481-48AC-B214-310F461C26FE}" sibTransId="{1DC5A7B7-CCC5-4D7F-9CC9-78CF5C44B58C}"/>
    <dgm:cxn modelId="{44EC5AEF-156B-4BC4-B010-52D41D965B60}" type="presOf" srcId="{7DFD8568-9C50-4D64-8C75-18639642A746}" destId="{F3DB1D3C-2D1F-46C8-A9D5-24D2E5AF479F}" srcOrd="0" destOrd="0" presId="urn:microsoft.com/office/officeart/2005/8/layout/chevron2"/>
    <dgm:cxn modelId="{DD2AD10D-55AA-40F5-A73E-8D8484260715}" type="presOf" srcId="{3C27551F-40B0-4EF7-83B8-A3DEC4E208FF}" destId="{D9BEA3D7-298A-49D5-8F14-84B8A68C7018}" srcOrd="0" destOrd="0" presId="urn:microsoft.com/office/officeart/2005/8/layout/chevron2"/>
    <dgm:cxn modelId="{AF5C2E8C-3E30-4AFD-881C-73A3CE5B59C3}" type="presParOf" srcId="{2FA8D83B-EE4D-4C1D-84EA-30D058C8F5EA}" destId="{88637448-9133-439B-8D64-843FCEFE4DF6}" srcOrd="0" destOrd="0" presId="urn:microsoft.com/office/officeart/2005/8/layout/chevron2"/>
    <dgm:cxn modelId="{8B41897A-85BE-441A-9D65-6E69F9A2B07B}" type="presParOf" srcId="{88637448-9133-439B-8D64-843FCEFE4DF6}" destId="{D9BEA3D7-298A-49D5-8F14-84B8A68C7018}" srcOrd="0" destOrd="0" presId="urn:microsoft.com/office/officeart/2005/8/layout/chevron2"/>
    <dgm:cxn modelId="{AC190AA9-7313-4E43-8BC6-AE71484553ED}" type="presParOf" srcId="{88637448-9133-439B-8D64-843FCEFE4DF6}" destId="{6E583B61-5A4F-4318-A7E6-D4D5FD260E80}" srcOrd="1" destOrd="0" presId="urn:microsoft.com/office/officeart/2005/8/layout/chevron2"/>
    <dgm:cxn modelId="{63D5BC4B-A49A-4D91-836B-D65228D7E949}" type="presParOf" srcId="{2FA8D83B-EE4D-4C1D-84EA-30D058C8F5EA}" destId="{45BE0CCA-98AA-469E-A265-54BFE8C502EA}" srcOrd="1" destOrd="0" presId="urn:microsoft.com/office/officeart/2005/8/layout/chevron2"/>
    <dgm:cxn modelId="{3B6DF22B-9B68-4AD1-9ECA-1AFD315FF239}" type="presParOf" srcId="{2FA8D83B-EE4D-4C1D-84EA-30D058C8F5EA}" destId="{F2939305-C8F2-4C8E-944F-CDBEEDAD3B2C}" srcOrd="2" destOrd="0" presId="urn:microsoft.com/office/officeart/2005/8/layout/chevron2"/>
    <dgm:cxn modelId="{A275246E-ABB8-45B8-A74E-5F7B28ADAA7E}" type="presParOf" srcId="{F2939305-C8F2-4C8E-944F-CDBEEDAD3B2C}" destId="{B1475BAC-FDA1-46E8-A58D-29C2A4523505}" srcOrd="0" destOrd="0" presId="urn:microsoft.com/office/officeart/2005/8/layout/chevron2"/>
    <dgm:cxn modelId="{E25A059B-FA19-4F4D-81D4-6E921F3C44F7}" type="presParOf" srcId="{F2939305-C8F2-4C8E-944F-CDBEEDAD3B2C}" destId="{D31E3200-B593-428C-8DC2-7F99A922DFFD}" srcOrd="1" destOrd="0" presId="urn:microsoft.com/office/officeart/2005/8/layout/chevron2"/>
    <dgm:cxn modelId="{1916FEF2-D5A6-42DA-A526-8DEF87A5AD48}" type="presParOf" srcId="{2FA8D83B-EE4D-4C1D-84EA-30D058C8F5EA}" destId="{83BBCD67-0623-4073-8EA2-CBAE5642656F}" srcOrd="3" destOrd="0" presId="urn:microsoft.com/office/officeart/2005/8/layout/chevron2"/>
    <dgm:cxn modelId="{55AE5ABC-4240-4394-B68B-79981E036A6B}" type="presParOf" srcId="{2FA8D83B-EE4D-4C1D-84EA-30D058C8F5EA}" destId="{2F411E24-23C5-4219-9C9A-E19FDF68893D}" srcOrd="4" destOrd="0" presId="urn:microsoft.com/office/officeart/2005/8/layout/chevron2"/>
    <dgm:cxn modelId="{58603806-FAE6-4888-A029-E418E8D8593D}" type="presParOf" srcId="{2F411E24-23C5-4219-9C9A-E19FDF68893D}" destId="{5172A81C-20B7-4E41-8BC0-FA66307C6FC8}" srcOrd="0" destOrd="0" presId="urn:microsoft.com/office/officeart/2005/8/layout/chevron2"/>
    <dgm:cxn modelId="{BBCE39EB-B99F-4324-9034-84B74E987CC9}" type="presParOf" srcId="{2F411E24-23C5-4219-9C9A-E19FDF68893D}" destId="{F3DB1D3C-2D1F-46C8-A9D5-24D2E5AF479F}"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9BE007-C9F3-4AE7-8F96-117E5F12D1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ru-RU"/>
        </a:p>
      </dgm:t>
    </dgm:pt>
    <dgm:pt modelId="{C1A46677-F44D-43E9-A006-50B95F4B93CB}">
      <dgm:prSet phldrT="[Текст]" custT="1"/>
      <dgm:spPr>
        <a:solidFill>
          <a:schemeClr val="accent6"/>
        </a:solidFill>
      </dgm:spPr>
      <dgm:t>
        <a:bodyPr/>
        <a:lstStyle/>
        <a:p>
          <a:r>
            <a:rPr lang="kk-KZ" sz="1800" dirty="0" smtClean="0">
              <a:solidFill>
                <a:schemeClr val="tx1"/>
              </a:solidFill>
              <a:latin typeface="Times New Roman" pitchFamily="18" charset="0"/>
              <a:cs typeface="Times New Roman" pitchFamily="18" charset="0"/>
            </a:rPr>
            <a:t>Оқытудағы жаңа әдіс-тәсілдерді қолдану,түрлендіру</a:t>
          </a:r>
          <a:endParaRPr lang="ru-RU" sz="1800" dirty="0">
            <a:solidFill>
              <a:schemeClr val="tx1"/>
            </a:solidFill>
            <a:latin typeface="Times New Roman" pitchFamily="18" charset="0"/>
            <a:cs typeface="Times New Roman" pitchFamily="18" charset="0"/>
          </a:endParaRPr>
        </a:p>
      </dgm:t>
    </dgm:pt>
    <dgm:pt modelId="{6A3DE839-C1A6-46B3-ADAB-DE2F3736275A}" type="parTrans" cxnId="{25A20AEF-CF9B-4CE9-9B5C-B32D8AD53EA9}">
      <dgm:prSet/>
      <dgm:spPr/>
      <dgm:t>
        <a:bodyPr/>
        <a:lstStyle/>
        <a:p>
          <a:endParaRPr lang="ru-RU"/>
        </a:p>
      </dgm:t>
    </dgm:pt>
    <dgm:pt modelId="{4249AC51-0DEF-422B-B971-168450C8B3E4}" type="sibTrans" cxnId="{25A20AEF-CF9B-4CE9-9B5C-B32D8AD53EA9}">
      <dgm:prSet/>
      <dgm:spPr/>
      <dgm:t>
        <a:bodyPr/>
        <a:lstStyle/>
        <a:p>
          <a:endParaRPr lang="ru-RU"/>
        </a:p>
      </dgm:t>
    </dgm:pt>
    <dgm:pt modelId="{60BBA838-9A2D-4B83-A54D-4440552CCDA3}">
      <dgm:prSet phldrT="[Текст]" custT="1"/>
      <dgm:spPr>
        <a:solidFill>
          <a:schemeClr val="accent6"/>
        </a:solidFill>
      </dgm:spPr>
      <dgm:t>
        <a:bodyPr/>
        <a:lstStyle/>
        <a:p>
          <a:r>
            <a:rPr lang="kk-KZ" sz="1600" dirty="0" smtClean="0">
              <a:solidFill>
                <a:schemeClr val="tx1"/>
              </a:solidFill>
              <a:latin typeface="Times New Roman" pitchFamily="18" charset="0"/>
              <a:cs typeface="Times New Roman" pitchFamily="18" charset="0"/>
            </a:rPr>
            <a:t>Оқушы шығармашылығын арттырудың кепілі екендігіне көз жеткізу</a:t>
          </a:r>
          <a:endParaRPr lang="ru-RU" sz="1600" dirty="0">
            <a:solidFill>
              <a:schemeClr val="tx1"/>
            </a:solidFill>
            <a:latin typeface="Times New Roman" pitchFamily="18" charset="0"/>
            <a:cs typeface="Times New Roman" pitchFamily="18" charset="0"/>
          </a:endParaRPr>
        </a:p>
      </dgm:t>
    </dgm:pt>
    <dgm:pt modelId="{99D794CD-1322-41A9-A472-CAAC482481FD}" type="parTrans" cxnId="{6EE072F3-A06D-4B3F-AA6F-356739E16F11}">
      <dgm:prSet/>
      <dgm:spPr/>
      <dgm:t>
        <a:bodyPr/>
        <a:lstStyle/>
        <a:p>
          <a:endParaRPr lang="ru-RU"/>
        </a:p>
      </dgm:t>
    </dgm:pt>
    <dgm:pt modelId="{96BEE20C-E3AF-4C0B-83EA-DE40646501BD}" type="sibTrans" cxnId="{6EE072F3-A06D-4B3F-AA6F-356739E16F11}">
      <dgm:prSet/>
      <dgm:spPr/>
      <dgm:t>
        <a:bodyPr/>
        <a:lstStyle/>
        <a:p>
          <a:endParaRPr lang="ru-RU"/>
        </a:p>
      </dgm:t>
    </dgm:pt>
    <dgm:pt modelId="{3671D206-84E9-48A3-B029-E7F8F0FC0A8C}">
      <dgm:prSet phldrT="[Текст]" custT="1"/>
      <dgm:spPr>
        <a:solidFill>
          <a:schemeClr val="accent6"/>
        </a:solidFill>
      </dgm:spPr>
      <dgm:t>
        <a:bodyPr/>
        <a:lstStyle/>
        <a:p>
          <a:r>
            <a:rPr lang="kk-KZ" sz="1800" dirty="0" smtClean="0">
              <a:solidFill>
                <a:schemeClr val="tx1"/>
              </a:solidFill>
              <a:latin typeface="Times New Roman" pitchFamily="18" charset="0"/>
              <a:cs typeface="Times New Roman" pitchFamily="18" charset="0"/>
            </a:rPr>
            <a:t>Оқытудың ерекшелігін қарастыру</a:t>
          </a:r>
          <a:endParaRPr lang="ru-RU" sz="1800" dirty="0">
            <a:solidFill>
              <a:schemeClr val="tx1"/>
            </a:solidFill>
            <a:latin typeface="Times New Roman" pitchFamily="18" charset="0"/>
            <a:cs typeface="Times New Roman" pitchFamily="18" charset="0"/>
          </a:endParaRPr>
        </a:p>
      </dgm:t>
    </dgm:pt>
    <dgm:pt modelId="{23D50F60-536F-417A-B00E-4DB19945FF09}" type="parTrans" cxnId="{E8F29DE9-C54C-4110-BF7C-A25205FC2BE3}">
      <dgm:prSet/>
      <dgm:spPr/>
      <dgm:t>
        <a:bodyPr/>
        <a:lstStyle/>
        <a:p>
          <a:endParaRPr lang="ru-RU"/>
        </a:p>
      </dgm:t>
    </dgm:pt>
    <dgm:pt modelId="{4A5BCF03-08C4-448B-BDF7-E07DB1B0DF89}" type="sibTrans" cxnId="{E8F29DE9-C54C-4110-BF7C-A25205FC2BE3}">
      <dgm:prSet/>
      <dgm:spPr/>
      <dgm:t>
        <a:bodyPr/>
        <a:lstStyle/>
        <a:p>
          <a:endParaRPr lang="ru-RU"/>
        </a:p>
      </dgm:t>
    </dgm:pt>
    <dgm:pt modelId="{3821057C-D182-4671-BD5E-B43924F0712F}">
      <dgm:prSet phldrT="[Текст]" custT="1"/>
      <dgm:spPr>
        <a:solidFill>
          <a:schemeClr val="accent6"/>
        </a:solidFill>
      </dgm:spPr>
      <dgm:t>
        <a:bodyPr/>
        <a:lstStyle/>
        <a:p>
          <a:r>
            <a:rPr lang="kk-KZ" sz="1800" dirty="0" smtClean="0">
              <a:solidFill>
                <a:schemeClr val="tx1"/>
              </a:solidFill>
              <a:latin typeface="Times New Roman" pitchFamily="18" charset="0"/>
              <a:cs typeface="Times New Roman" pitchFamily="18" charset="0"/>
            </a:rPr>
            <a:t>Қолданатын әдіс-тәсілдердің түрлерін дәйектеу</a:t>
          </a:r>
          <a:endParaRPr lang="ru-RU" sz="1800" dirty="0">
            <a:solidFill>
              <a:schemeClr val="tx1"/>
            </a:solidFill>
            <a:latin typeface="Times New Roman" pitchFamily="18" charset="0"/>
            <a:cs typeface="Times New Roman" pitchFamily="18" charset="0"/>
          </a:endParaRPr>
        </a:p>
      </dgm:t>
    </dgm:pt>
    <dgm:pt modelId="{32DDF579-1A56-4776-9161-F1D1FB35BA81}" type="parTrans" cxnId="{43257170-E191-4E48-A06D-3732C7607E2A}">
      <dgm:prSet/>
      <dgm:spPr/>
      <dgm:t>
        <a:bodyPr/>
        <a:lstStyle/>
        <a:p>
          <a:endParaRPr lang="ru-RU"/>
        </a:p>
      </dgm:t>
    </dgm:pt>
    <dgm:pt modelId="{F301D2C4-5716-4B7B-BD73-122EB3735C40}" type="sibTrans" cxnId="{43257170-E191-4E48-A06D-3732C7607E2A}">
      <dgm:prSet/>
      <dgm:spPr/>
      <dgm:t>
        <a:bodyPr/>
        <a:lstStyle/>
        <a:p>
          <a:endParaRPr lang="ru-RU"/>
        </a:p>
      </dgm:t>
    </dgm:pt>
    <dgm:pt modelId="{5524BE09-E119-46C8-A04A-A9537891D50D}">
      <dgm:prSet phldrT="[Текст]" custT="1"/>
      <dgm:spPr>
        <a:solidFill>
          <a:schemeClr val="accent6"/>
        </a:solidFill>
      </dgm:spPr>
      <dgm:t>
        <a:bodyPr/>
        <a:lstStyle/>
        <a:p>
          <a:r>
            <a:rPr lang="kk-KZ" sz="1800" dirty="0" smtClean="0">
              <a:solidFill>
                <a:schemeClr val="tx1"/>
              </a:solidFill>
              <a:latin typeface="Times New Roman" pitchFamily="18" charset="0"/>
              <a:cs typeface="Times New Roman" pitchFamily="18" charset="0"/>
            </a:rPr>
            <a:t>Тыңдарманға өз ойымды жеткізе білу, дәлелдеу</a:t>
          </a:r>
          <a:endParaRPr lang="ru-RU" sz="1800" dirty="0">
            <a:solidFill>
              <a:schemeClr val="tx1"/>
            </a:solidFill>
            <a:latin typeface="Times New Roman" pitchFamily="18" charset="0"/>
            <a:cs typeface="Times New Roman" pitchFamily="18" charset="0"/>
          </a:endParaRPr>
        </a:p>
      </dgm:t>
    </dgm:pt>
    <dgm:pt modelId="{AFC8AF5B-1132-4AA9-AD43-A10011ACD461}" type="parTrans" cxnId="{DCE47C10-59CF-49D1-B1C3-FEF3418916CD}">
      <dgm:prSet/>
      <dgm:spPr/>
      <dgm:t>
        <a:bodyPr/>
        <a:lstStyle/>
        <a:p>
          <a:endParaRPr lang="ru-RU"/>
        </a:p>
      </dgm:t>
    </dgm:pt>
    <dgm:pt modelId="{60010B8E-3622-4CAF-9520-C0CB5EC8886C}" type="sibTrans" cxnId="{DCE47C10-59CF-49D1-B1C3-FEF3418916CD}">
      <dgm:prSet/>
      <dgm:spPr/>
      <dgm:t>
        <a:bodyPr/>
        <a:lstStyle/>
        <a:p>
          <a:endParaRPr lang="ru-RU"/>
        </a:p>
      </dgm:t>
    </dgm:pt>
    <dgm:pt modelId="{51DFD305-4416-4E39-B463-E8809CD9DC21}" type="pres">
      <dgm:prSet presAssocID="{BA9BE007-C9F3-4AE7-8F96-117E5F12D1B2}" presName="cycle" presStyleCnt="0">
        <dgm:presLayoutVars>
          <dgm:dir/>
          <dgm:resizeHandles val="exact"/>
        </dgm:presLayoutVars>
      </dgm:prSet>
      <dgm:spPr/>
      <dgm:t>
        <a:bodyPr/>
        <a:lstStyle/>
        <a:p>
          <a:endParaRPr lang="ru-RU"/>
        </a:p>
      </dgm:t>
    </dgm:pt>
    <dgm:pt modelId="{DAF01136-87EB-47C3-A764-8316F8CBBCC3}" type="pres">
      <dgm:prSet presAssocID="{C1A46677-F44D-43E9-A006-50B95F4B93CB}" presName="node" presStyleLbl="node1" presStyleIdx="0" presStyleCnt="5" custScaleX="171665">
        <dgm:presLayoutVars>
          <dgm:bulletEnabled val="1"/>
        </dgm:presLayoutVars>
      </dgm:prSet>
      <dgm:spPr/>
      <dgm:t>
        <a:bodyPr/>
        <a:lstStyle/>
        <a:p>
          <a:endParaRPr lang="ru-RU"/>
        </a:p>
      </dgm:t>
    </dgm:pt>
    <dgm:pt modelId="{97006530-4E00-4E09-9325-AA37934286D5}" type="pres">
      <dgm:prSet presAssocID="{4249AC51-0DEF-422B-B971-168450C8B3E4}" presName="sibTrans" presStyleLbl="sibTrans2D1" presStyleIdx="0" presStyleCnt="5"/>
      <dgm:spPr/>
      <dgm:t>
        <a:bodyPr/>
        <a:lstStyle/>
        <a:p>
          <a:endParaRPr lang="ru-RU"/>
        </a:p>
      </dgm:t>
    </dgm:pt>
    <dgm:pt modelId="{26CDAC7F-F4B7-4B7C-8A5E-96115695CBF7}" type="pres">
      <dgm:prSet presAssocID="{4249AC51-0DEF-422B-B971-168450C8B3E4}" presName="connectorText" presStyleLbl="sibTrans2D1" presStyleIdx="0" presStyleCnt="5"/>
      <dgm:spPr/>
      <dgm:t>
        <a:bodyPr/>
        <a:lstStyle/>
        <a:p>
          <a:endParaRPr lang="ru-RU"/>
        </a:p>
      </dgm:t>
    </dgm:pt>
    <dgm:pt modelId="{47D10AA2-F824-40B6-AB83-0813FA6D37EF}" type="pres">
      <dgm:prSet presAssocID="{60BBA838-9A2D-4B83-A54D-4440552CCDA3}" presName="node" presStyleLbl="node1" presStyleIdx="1" presStyleCnt="5" custScaleX="191109">
        <dgm:presLayoutVars>
          <dgm:bulletEnabled val="1"/>
        </dgm:presLayoutVars>
      </dgm:prSet>
      <dgm:spPr/>
      <dgm:t>
        <a:bodyPr/>
        <a:lstStyle/>
        <a:p>
          <a:endParaRPr lang="ru-RU"/>
        </a:p>
      </dgm:t>
    </dgm:pt>
    <dgm:pt modelId="{21F45982-A3AE-4605-A3BD-70D9AC7D9E3A}" type="pres">
      <dgm:prSet presAssocID="{96BEE20C-E3AF-4C0B-83EA-DE40646501BD}" presName="sibTrans" presStyleLbl="sibTrans2D1" presStyleIdx="1" presStyleCnt="5"/>
      <dgm:spPr/>
      <dgm:t>
        <a:bodyPr/>
        <a:lstStyle/>
        <a:p>
          <a:endParaRPr lang="ru-RU"/>
        </a:p>
      </dgm:t>
    </dgm:pt>
    <dgm:pt modelId="{6947BB0A-96C5-4524-BA86-732878A589B6}" type="pres">
      <dgm:prSet presAssocID="{96BEE20C-E3AF-4C0B-83EA-DE40646501BD}" presName="connectorText" presStyleLbl="sibTrans2D1" presStyleIdx="1" presStyleCnt="5"/>
      <dgm:spPr/>
      <dgm:t>
        <a:bodyPr/>
        <a:lstStyle/>
        <a:p>
          <a:endParaRPr lang="ru-RU"/>
        </a:p>
      </dgm:t>
    </dgm:pt>
    <dgm:pt modelId="{DEBD6D0A-D6DC-4CC2-ACD0-202426337A0D}" type="pres">
      <dgm:prSet presAssocID="{3671D206-84E9-48A3-B029-E7F8F0FC0A8C}" presName="node" presStyleLbl="node1" presStyleIdx="2" presStyleCnt="5" custScaleX="168492" custRadScaleRad="125764" custRadScaleInc="-44799">
        <dgm:presLayoutVars>
          <dgm:bulletEnabled val="1"/>
        </dgm:presLayoutVars>
      </dgm:prSet>
      <dgm:spPr/>
      <dgm:t>
        <a:bodyPr/>
        <a:lstStyle/>
        <a:p>
          <a:endParaRPr lang="ru-RU"/>
        </a:p>
      </dgm:t>
    </dgm:pt>
    <dgm:pt modelId="{B8403456-6AA1-4D5F-9465-380C1D35CB0D}" type="pres">
      <dgm:prSet presAssocID="{4A5BCF03-08C4-448B-BDF7-E07DB1B0DF89}" presName="sibTrans" presStyleLbl="sibTrans2D1" presStyleIdx="2" presStyleCnt="5"/>
      <dgm:spPr/>
      <dgm:t>
        <a:bodyPr/>
        <a:lstStyle/>
        <a:p>
          <a:endParaRPr lang="ru-RU"/>
        </a:p>
      </dgm:t>
    </dgm:pt>
    <dgm:pt modelId="{9D5206D7-1C3C-4D94-99E3-42CB92B14A0E}" type="pres">
      <dgm:prSet presAssocID="{4A5BCF03-08C4-448B-BDF7-E07DB1B0DF89}" presName="connectorText" presStyleLbl="sibTrans2D1" presStyleIdx="2" presStyleCnt="5"/>
      <dgm:spPr/>
      <dgm:t>
        <a:bodyPr/>
        <a:lstStyle/>
        <a:p>
          <a:endParaRPr lang="ru-RU"/>
        </a:p>
      </dgm:t>
    </dgm:pt>
    <dgm:pt modelId="{8F950B46-5718-4035-93A0-37889456A7EA}" type="pres">
      <dgm:prSet presAssocID="{3821057C-D182-4671-BD5E-B43924F0712F}" presName="node" presStyleLbl="node1" presStyleIdx="3" presStyleCnt="5" custScaleX="155698" custRadScaleRad="124016" custRadScaleInc="26151">
        <dgm:presLayoutVars>
          <dgm:bulletEnabled val="1"/>
        </dgm:presLayoutVars>
      </dgm:prSet>
      <dgm:spPr/>
      <dgm:t>
        <a:bodyPr/>
        <a:lstStyle/>
        <a:p>
          <a:endParaRPr lang="ru-RU"/>
        </a:p>
      </dgm:t>
    </dgm:pt>
    <dgm:pt modelId="{D6E10BE1-4FED-4EE7-94C2-E1CF1684DA96}" type="pres">
      <dgm:prSet presAssocID="{F301D2C4-5716-4B7B-BD73-122EB3735C40}" presName="sibTrans" presStyleLbl="sibTrans2D1" presStyleIdx="3" presStyleCnt="5"/>
      <dgm:spPr/>
      <dgm:t>
        <a:bodyPr/>
        <a:lstStyle/>
        <a:p>
          <a:endParaRPr lang="ru-RU"/>
        </a:p>
      </dgm:t>
    </dgm:pt>
    <dgm:pt modelId="{144717D8-F6EE-450C-9D94-5EE330FE2FC2}" type="pres">
      <dgm:prSet presAssocID="{F301D2C4-5716-4B7B-BD73-122EB3735C40}" presName="connectorText" presStyleLbl="sibTrans2D1" presStyleIdx="3" presStyleCnt="5"/>
      <dgm:spPr/>
      <dgm:t>
        <a:bodyPr/>
        <a:lstStyle/>
        <a:p>
          <a:endParaRPr lang="ru-RU"/>
        </a:p>
      </dgm:t>
    </dgm:pt>
    <dgm:pt modelId="{082F7C46-CDA7-42F8-94DC-76D4F2910B54}" type="pres">
      <dgm:prSet presAssocID="{5524BE09-E119-46C8-A04A-A9537891D50D}" presName="node" presStyleLbl="node1" presStyleIdx="4" presStyleCnt="5" custScaleX="171917">
        <dgm:presLayoutVars>
          <dgm:bulletEnabled val="1"/>
        </dgm:presLayoutVars>
      </dgm:prSet>
      <dgm:spPr/>
      <dgm:t>
        <a:bodyPr/>
        <a:lstStyle/>
        <a:p>
          <a:endParaRPr lang="ru-RU"/>
        </a:p>
      </dgm:t>
    </dgm:pt>
    <dgm:pt modelId="{F6D9DFC7-019C-4634-A67C-8C63F0E61D14}" type="pres">
      <dgm:prSet presAssocID="{60010B8E-3622-4CAF-9520-C0CB5EC8886C}" presName="sibTrans" presStyleLbl="sibTrans2D1" presStyleIdx="4" presStyleCnt="5"/>
      <dgm:spPr/>
      <dgm:t>
        <a:bodyPr/>
        <a:lstStyle/>
        <a:p>
          <a:endParaRPr lang="ru-RU"/>
        </a:p>
      </dgm:t>
    </dgm:pt>
    <dgm:pt modelId="{7D1681DA-F67B-4ADD-B01E-370272D0B6E8}" type="pres">
      <dgm:prSet presAssocID="{60010B8E-3622-4CAF-9520-C0CB5EC8886C}" presName="connectorText" presStyleLbl="sibTrans2D1" presStyleIdx="4" presStyleCnt="5"/>
      <dgm:spPr/>
      <dgm:t>
        <a:bodyPr/>
        <a:lstStyle/>
        <a:p>
          <a:endParaRPr lang="ru-RU"/>
        </a:p>
      </dgm:t>
    </dgm:pt>
  </dgm:ptLst>
  <dgm:cxnLst>
    <dgm:cxn modelId="{6EE072F3-A06D-4B3F-AA6F-356739E16F11}" srcId="{BA9BE007-C9F3-4AE7-8F96-117E5F12D1B2}" destId="{60BBA838-9A2D-4B83-A54D-4440552CCDA3}" srcOrd="1" destOrd="0" parTransId="{99D794CD-1322-41A9-A472-CAAC482481FD}" sibTransId="{96BEE20C-E3AF-4C0B-83EA-DE40646501BD}"/>
    <dgm:cxn modelId="{19375681-B0C1-4A55-9199-B5990CF18C55}" type="presOf" srcId="{C1A46677-F44D-43E9-A006-50B95F4B93CB}" destId="{DAF01136-87EB-47C3-A764-8316F8CBBCC3}" srcOrd="0" destOrd="0" presId="urn:microsoft.com/office/officeart/2005/8/layout/cycle2"/>
    <dgm:cxn modelId="{869DDC5E-6F39-4E61-8942-13C812F2E916}" type="presOf" srcId="{3671D206-84E9-48A3-B029-E7F8F0FC0A8C}" destId="{DEBD6D0A-D6DC-4CC2-ACD0-202426337A0D}" srcOrd="0" destOrd="0" presId="urn:microsoft.com/office/officeart/2005/8/layout/cycle2"/>
    <dgm:cxn modelId="{B1340813-279F-42FB-B577-6C02FFF4AB60}" type="presOf" srcId="{60010B8E-3622-4CAF-9520-C0CB5EC8886C}" destId="{F6D9DFC7-019C-4634-A67C-8C63F0E61D14}" srcOrd="0" destOrd="0" presId="urn:microsoft.com/office/officeart/2005/8/layout/cycle2"/>
    <dgm:cxn modelId="{47CDE1C2-60A2-4382-A5E0-4A6F03DBB2B8}" type="presOf" srcId="{96BEE20C-E3AF-4C0B-83EA-DE40646501BD}" destId="{6947BB0A-96C5-4524-BA86-732878A589B6}" srcOrd="1" destOrd="0" presId="urn:microsoft.com/office/officeart/2005/8/layout/cycle2"/>
    <dgm:cxn modelId="{5EF66ACA-E7E8-4B1E-A0AE-C0FF1DEF71D0}" type="presOf" srcId="{60BBA838-9A2D-4B83-A54D-4440552CCDA3}" destId="{47D10AA2-F824-40B6-AB83-0813FA6D37EF}" srcOrd="0" destOrd="0" presId="urn:microsoft.com/office/officeart/2005/8/layout/cycle2"/>
    <dgm:cxn modelId="{6FD51753-2903-4033-9BE0-725BCFB22426}" type="presOf" srcId="{4A5BCF03-08C4-448B-BDF7-E07DB1B0DF89}" destId="{B8403456-6AA1-4D5F-9465-380C1D35CB0D}" srcOrd="0" destOrd="0" presId="urn:microsoft.com/office/officeart/2005/8/layout/cycle2"/>
    <dgm:cxn modelId="{A50DEEDB-92AA-4131-A311-A964E3285CC9}" type="presOf" srcId="{F301D2C4-5716-4B7B-BD73-122EB3735C40}" destId="{D6E10BE1-4FED-4EE7-94C2-E1CF1684DA96}" srcOrd="0" destOrd="0" presId="urn:microsoft.com/office/officeart/2005/8/layout/cycle2"/>
    <dgm:cxn modelId="{F2481989-B843-4B08-950D-D5BF1F50A076}" type="presOf" srcId="{96BEE20C-E3AF-4C0B-83EA-DE40646501BD}" destId="{21F45982-A3AE-4605-A3BD-70D9AC7D9E3A}" srcOrd="0" destOrd="0" presId="urn:microsoft.com/office/officeart/2005/8/layout/cycle2"/>
    <dgm:cxn modelId="{FFE2A9BB-DE20-486C-91FA-65BD71F2EA47}" type="presOf" srcId="{5524BE09-E119-46C8-A04A-A9537891D50D}" destId="{082F7C46-CDA7-42F8-94DC-76D4F2910B54}" srcOrd="0" destOrd="0" presId="urn:microsoft.com/office/officeart/2005/8/layout/cycle2"/>
    <dgm:cxn modelId="{DCE47C10-59CF-49D1-B1C3-FEF3418916CD}" srcId="{BA9BE007-C9F3-4AE7-8F96-117E5F12D1B2}" destId="{5524BE09-E119-46C8-A04A-A9537891D50D}" srcOrd="4" destOrd="0" parTransId="{AFC8AF5B-1132-4AA9-AD43-A10011ACD461}" sibTransId="{60010B8E-3622-4CAF-9520-C0CB5EC8886C}"/>
    <dgm:cxn modelId="{C5F29F1E-345F-409A-9732-1127FE052424}" type="presOf" srcId="{3821057C-D182-4671-BD5E-B43924F0712F}" destId="{8F950B46-5718-4035-93A0-37889456A7EA}" srcOrd="0" destOrd="0" presId="urn:microsoft.com/office/officeart/2005/8/layout/cycle2"/>
    <dgm:cxn modelId="{43257170-E191-4E48-A06D-3732C7607E2A}" srcId="{BA9BE007-C9F3-4AE7-8F96-117E5F12D1B2}" destId="{3821057C-D182-4671-BD5E-B43924F0712F}" srcOrd="3" destOrd="0" parTransId="{32DDF579-1A56-4776-9161-F1D1FB35BA81}" sibTransId="{F301D2C4-5716-4B7B-BD73-122EB3735C40}"/>
    <dgm:cxn modelId="{6BF7BAFC-ED5E-45F4-8584-C261C5DEC7D0}" type="presOf" srcId="{4249AC51-0DEF-422B-B971-168450C8B3E4}" destId="{97006530-4E00-4E09-9325-AA37934286D5}" srcOrd="0" destOrd="0" presId="urn:microsoft.com/office/officeart/2005/8/layout/cycle2"/>
    <dgm:cxn modelId="{E8F29DE9-C54C-4110-BF7C-A25205FC2BE3}" srcId="{BA9BE007-C9F3-4AE7-8F96-117E5F12D1B2}" destId="{3671D206-84E9-48A3-B029-E7F8F0FC0A8C}" srcOrd="2" destOrd="0" parTransId="{23D50F60-536F-417A-B00E-4DB19945FF09}" sibTransId="{4A5BCF03-08C4-448B-BDF7-E07DB1B0DF89}"/>
    <dgm:cxn modelId="{38F5D019-A777-43FD-92E6-2267AAC345C5}" type="presOf" srcId="{BA9BE007-C9F3-4AE7-8F96-117E5F12D1B2}" destId="{51DFD305-4416-4E39-B463-E8809CD9DC21}" srcOrd="0" destOrd="0" presId="urn:microsoft.com/office/officeart/2005/8/layout/cycle2"/>
    <dgm:cxn modelId="{25A20AEF-CF9B-4CE9-9B5C-B32D8AD53EA9}" srcId="{BA9BE007-C9F3-4AE7-8F96-117E5F12D1B2}" destId="{C1A46677-F44D-43E9-A006-50B95F4B93CB}" srcOrd="0" destOrd="0" parTransId="{6A3DE839-C1A6-46B3-ADAB-DE2F3736275A}" sibTransId="{4249AC51-0DEF-422B-B971-168450C8B3E4}"/>
    <dgm:cxn modelId="{1C4319DD-1D0C-4F03-8096-BAB481D6FB19}" type="presOf" srcId="{4A5BCF03-08C4-448B-BDF7-E07DB1B0DF89}" destId="{9D5206D7-1C3C-4D94-99E3-42CB92B14A0E}" srcOrd="1" destOrd="0" presId="urn:microsoft.com/office/officeart/2005/8/layout/cycle2"/>
    <dgm:cxn modelId="{06604FD2-995B-414A-956C-45F90A381A33}" type="presOf" srcId="{4249AC51-0DEF-422B-B971-168450C8B3E4}" destId="{26CDAC7F-F4B7-4B7C-8A5E-96115695CBF7}" srcOrd="1" destOrd="0" presId="urn:microsoft.com/office/officeart/2005/8/layout/cycle2"/>
    <dgm:cxn modelId="{2E3D784D-6552-425C-ABA6-FC546E7273B6}" type="presOf" srcId="{F301D2C4-5716-4B7B-BD73-122EB3735C40}" destId="{144717D8-F6EE-450C-9D94-5EE330FE2FC2}" srcOrd="1" destOrd="0" presId="urn:microsoft.com/office/officeart/2005/8/layout/cycle2"/>
    <dgm:cxn modelId="{9CF3FEE0-FAA7-4EA5-BD67-8C0355E37C2A}" type="presOf" srcId="{60010B8E-3622-4CAF-9520-C0CB5EC8886C}" destId="{7D1681DA-F67B-4ADD-B01E-370272D0B6E8}" srcOrd="1" destOrd="0" presId="urn:microsoft.com/office/officeart/2005/8/layout/cycle2"/>
    <dgm:cxn modelId="{B69C5905-3194-4B38-801E-C16B459E79FC}" type="presParOf" srcId="{51DFD305-4416-4E39-B463-E8809CD9DC21}" destId="{DAF01136-87EB-47C3-A764-8316F8CBBCC3}" srcOrd="0" destOrd="0" presId="urn:microsoft.com/office/officeart/2005/8/layout/cycle2"/>
    <dgm:cxn modelId="{6437FD74-960B-45B0-AD73-3084FFD69EE9}" type="presParOf" srcId="{51DFD305-4416-4E39-B463-E8809CD9DC21}" destId="{97006530-4E00-4E09-9325-AA37934286D5}" srcOrd="1" destOrd="0" presId="urn:microsoft.com/office/officeart/2005/8/layout/cycle2"/>
    <dgm:cxn modelId="{ECB806FA-82CE-4EA4-9FF9-2782A676D18C}" type="presParOf" srcId="{97006530-4E00-4E09-9325-AA37934286D5}" destId="{26CDAC7F-F4B7-4B7C-8A5E-96115695CBF7}" srcOrd="0" destOrd="0" presId="urn:microsoft.com/office/officeart/2005/8/layout/cycle2"/>
    <dgm:cxn modelId="{214A0A1B-7220-4BEE-8EF4-C37209923ECA}" type="presParOf" srcId="{51DFD305-4416-4E39-B463-E8809CD9DC21}" destId="{47D10AA2-F824-40B6-AB83-0813FA6D37EF}" srcOrd="2" destOrd="0" presId="urn:microsoft.com/office/officeart/2005/8/layout/cycle2"/>
    <dgm:cxn modelId="{C4C30005-1439-4644-A6C9-9A23B8684C30}" type="presParOf" srcId="{51DFD305-4416-4E39-B463-E8809CD9DC21}" destId="{21F45982-A3AE-4605-A3BD-70D9AC7D9E3A}" srcOrd="3" destOrd="0" presId="urn:microsoft.com/office/officeart/2005/8/layout/cycle2"/>
    <dgm:cxn modelId="{87793548-5F61-4762-8DE5-9E9A8EBBF828}" type="presParOf" srcId="{21F45982-A3AE-4605-A3BD-70D9AC7D9E3A}" destId="{6947BB0A-96C5-4524-BA86-732878A589B6}" srcOrd="0" destOrd="0" presId="urn:microsoft.com/office/officeart/2005/8/layout/cycle2"/>
    <dgm:cxn modelId="{D0578A64-8958-4AF2-BC2F-A1A7CAEE05BD}" type="presParOf" srcId="{51DFD305-4416-4E39-B463-E8809CD9DC21}" destId="{DEBD6D0A-D6DC-4CC2-ACD0-202426337A0D}" srcOrd="4" destOrd="0" presId="urn:microsoft.com/office/officeart/2005/8/layout/cycle2"/>
    <dgm:cxn modelId="{95FD6D8C-FC6B-4C2C-8A31-9B1DEEEC5142}" type="presParOf" srcId="{51DFD305-4416-4E39-B463-E8809CD9DC21}" destId="{B8403456-6AA1-4D5F-9465-380C1D35CB0D}" srcOrd="5" destOrd="0" presId="urn:microsoft.com/office/officeart/2005/8/layout/cycle2"/>
    <dgm:cxn modelId="{704496E2-433F-4BC1-AA86-7F4E155AD439}" type="presParOf" srcId="{B8403456-6AA1-4D5F-9465-380C1D35CB0D}" destId="{9D5206D7-1C3C-4D94-99E3-42CB92B14A0E}" srcOrd="0" destOrd="0" presId="urn:microsoft.com/office/officeart/2005/8/layout/cycle2"/>
    <dgm:cxn modelId="{5B968590-05D2-446F-B4C7-CC9DF2AA61DE}" type="presParOf" srcId="{51DFD305-4416-4E39-B463-E8809CD9DC21}" destId="{8F950B46-5718-4035-93A0-37889456A7EA}" srcOrd="6" destOrd="0" presId="urn:microsoft.com/office/officeart/2005/8/layout/cycle2"/>
    <dgm:cxn modelId="{CEE5FEC8-022D-492F-BDC4-930051ABD3CD}" type="presParOf" srcId="{51DFD305-4416-4E39-B463-E8809CD9DC21}" destId="{D6E10BE1-4FED-4EE7-94C2-E1CF1684DA96}" srcOrd="7" destOrd="0" presId="urn:microsoft.com/office/officeart/2005/8/layout/cycle2"/>
    <dgm:cxn modelId="{1CD5FD8E-41B9-4AE9-AB72-F452833EF175}" type="presParOf" srcId="{D6E10BE1-4FED-4EE7-94C2-E1CF1684DA96}" destId="{144717D8-F6EE-450C-9D94-5EE330FE2FC2}" srcOrd="0" destOrd="0" presId="urn:microsoft.com/office/officeart/2005/8/layout/cycle2"/>
    <dgm:cxn modelId="{0E713BC0-94CF-429B-84B6-ED58F3D1A4F8}" type="presParOf" srcId="{51DFD305-4416-4E39-B463-E8809CD9DC21}" destId="{082F7C46-CDA7-42F8-94DC-76D4F2910B54}" srcOrd="8" destOrd="0" presId="urn:microsoft.com/office/officeart/2005/8/layout/cycle2"/>
    <dgm:cxn modelId="{98F8DED6-94DF-4C01-B0CA-E08C0543F132}" type="presParOf" srcId="{51DFD305-4416-4E39-B463-E8809CD9DC21}" destId="{F6D9DFC7-019C-4634-A67C-8C63F0E61D14}" srcOrd="9" destOrd="0" presId="urn:microsoft.com/office/officeart/2005/8/layout/cycle2"/>
    <dgm:cxn modelId="{D86B322B-95BC-4831-B32B-5048FAEE755C}" type="presParOf" srcId="{F6D9DFC7-019C-4634-A67C-8C63F0E61D14}" destId="{7D1681DA-F67B-4ADD-B01E-370272D0B6E8}" srcOrd="0" destOrd="0" presId="urn:microsoft.com/office/officeart/2005/8/layout/cycle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B5EDAB-4C47-4756-A5F6-6C264495B1A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ru-RU"/>
        </a:p>
      </dgm:t>
    </dgm:pt>
    <dgm:pt modelId="{3A52B469-5CC3-41A5-9191-FC53B2983802}">
      <dgm:prSet phldrT="[Текст]" custT="1"/>
      <dgm:spPr>
        <a:solidFill>
          <a:schemeClr val="accent6"/>
        </a:solidFill>
      </dgm:spPr>
      <dgm:t>
        <a:bodyPr/>
        <a:lstStyle/>
        <a:p>
          <a:r>
            <a:rPr lang="kk-KZ" sz="1600" b="1" dirty="0" smtClean="0">
              <a:solidFill>
                <a:schemeClr val="tx1"/>
              </a:solidFill>
              <a:latin typeface="Times New Roman" pitchFamily="18" charset="0"/>
              <a:cs typeface="Times New Roman" pitchFamily="18" charset="0"/>
            </a:rPr>
            <a:t>Өз ойын ашық жеткізе алады</a:t>
          </a:r>
          <a:endParaRPr lang="ru-RU" sz="1600" b="1" dirty="0">
            <a:solidFill>
              <a:schemeClr val="tx1"/>
            </a:solidFill>
            <a:latin typeface="Times New Roman" pitchFamily="18" charset="0"/>
            <a:cs typeface="Times New Roman" pitchFamily="18" charset="0"/>
          </a:endParaRPr>
        </a:p>
      </dgm:t>
    </dgm:pt>
    <dgm:pt modelId="{4545A264-D0FF-45CC-823D-76C718CE5D2A}" type="parTrans" cxnId="{592C2E70-A6EE-45DD-B516-E00ED9E2F6AA}">
      <dgm:prSet/>
      <dgm:spPr/>
      <dgm:t>
        <a:bodyPr/>
        <a:lstStyle/>
        <a:p>
          <a:endParaRPr lang="ru-RU"/>
        </a:p>
      </dgm:t>
    </dgm:pt>
    <dgm:pt modelId="{7771F15E-F8C3-4F87-8DE8-BF9E137807F9}" type="sibTrans" cxnId="{592C2E70-A6EE-45DD-B516-E00ED9E2F6AA}">
      <dgm:prSet/>
      <dgm:spPr/>
      <dgm:t>
        <a:bodyPr/>
        <a:lstStyle/>
        <a:p>
          <a:endParaRPr lang="ru-RU"/>
        </a:p>
      </dgm:t>
    </dgm:pt>
    <dgm:pt modelId="{C1FDF85F-93A2-4595-83FA-72657B8C9A3B}">
      <dgm:prSet phldrT="[Текст]" custT="1"/>
      <dgm:spPr>
        <a:solidFill>
          <a:schemeClr val="accent6"/>
        </a:solidFill>
      </dgm:spPr>
      <dgm:t>
        <a:bodyPr/>
        <a:lstStyle/>
        <a:p>
          <a:r>
            <a:rPr lang="kk-KZ" sz="1600" b="1" dirty="0" smtClean="0">
              <a:solidFill>
                <a:schemeClr val="tx1"/>
              </a:solidFill>
              <a:latin typeface="Times New Roman" pitchFamily="18" charset="0"/>
              <a:cs typeface="Times New Roman" pitchFamily="18" charset="0"/>
            </a:rPr>
            <a:t>Ойын дәлелдеуге, жеткізуге тырысады</a:t>
          </a:r>
          <a:endParaRPr lang="ru-RU" sz="1600" b="1" dirty="0">
            <a:solidFill>
              <a:schemeClr val="tx1"/>
            </a:solidFill>
            <a:latin typeface="Times New Roman" pitchFamily="18" charset="0"/>
            <a:cs typeface="Times New Roman" pitchFamily="18" charset="0"/>
          </a:endParaRPr>
        </a:p>
      </dgm:t>
    </dgm:pt>
    <dgm:pt modelId="{6E61FAA0-9B59-440B-B8B5-59E32CDDA835}" type="parTrans" cxnId="{C94D3375-5735-43CB-9035-BFE11FD28708}">
      <dgm:prSet/>
      <dgm:spPr/>
      <dgm:t>
        <a:bodyPr/>
        <a:lstStyle/>
        <a:p>
          <a:endParaRPr lang="ru-RU"/>
        </a:p>
      </dgm:t>
    </dgm:pt>
    <dgm:pt modelId="{D89D1E38-70C4-488E-9E01-836DAC0B740A}" type="sibTrans" cxnId="{C94D3375-5735-43CB-9035-BFE11FD28708}">
      <dgm:prSet/>
      <dgm:spPr/>
      <dgm:t>
        <a:bodyPr/>
        <a:lstStyle/>
        <a:p>
          <a:endParaRPr lang="ru-RU"/>
        </a:p>
      </dgm:t>
    </dgm:pt>
    <dgm:pt modelId="{D86706B8-F9A5-40A7-BE8E-683657DBCB30}">
      <dgm:prSet phldrT="[Текст]" custT="1"/>
      <dgm:spPr>
        <a:solidFill>
          <a:schemeClr val="accent6"/>
        </a:solidFill>
      </dgm:spPr>
      <dgm:t>
        <a:bodyPr/>
        <a:lstStyle/>
        <a:p>
          <a:r>
            <a:rPr lang="kk-KZ" sz="1600" b="1" dirty="0" smtClean="0">
              <a:solidFill>
                <a:schemeClr val="tx1"/>
              </a:solidFill>
              <a:latin typeface="Times New Roman" pitchFamily="18" charset="0"/>
              <a:cs typeface="Times New Roman" pitchFamily="18" charset="0"/>
            </a:rPr>
            <a:t>Ой шапшаңдығы, сөз байлығы молаяды</a:t>
          </a:r>
          <a:endParaRPr lang="ru-RU" sz="1600" b="1" dirty="0">
            <a:solidFill>
              <a:schemeClr val="tx1"/>
            </a:solidFill>
            <a:latin typeface="Times New Roman" pitchFamily="18" charset="0"/>
            <a:cs typeface="Times New Roman" pitchFamily="18" charset="0"/>
          </a:endParaRPr>
        </a:p>
      </dgm:t>
    </dgm:pt>
    <dgm:pt modelId="{0FDAD6C9-4279-4A15-BCA2-07AA2F8411B6}" type="parTrans" cxnId="{9D73406B-C1A4-4A83-8758-4F80E5044651}">
      <dgm:prSet/>
      <dgm:spPr/>
      <dgm:t>
        <a:bodyPr/>
        <a:lstStyle/>
        <a:p>
          <a:endParaRPr lang="ru-RU"/>
        </a:p>
      </dgm:t>
    </dgm:pt>
    <dgm:pt modelId="{3D6C02DE-B2BD-459D-85FA-A7ECBDCA3CE1}" type="sibTrans" cxnId="{9D73406B-C1A4-4A83-8758-4F80E5044651}">
      <dgm:prSet/>
      <dgm:spPr/>
      <dgm:t>
        <a:bodyPr/>
        <a:lstStyle/>
        <a:p>
          <a:endParaRPr lang="ru-RU"/>
        </a:p>
      </dgm:t>
    </dgm:pt>
    <dgm:pt modelId="{C02FD08C-ACF3-4ED4-9EAB-5FBDFC9FC588}">
      <dgm:prSet phldrT="[Текст]" custT="1"/>
      <dgm:spPr>
        <a:solidFill>
          <a:schemeClr val="accent6"/>
        </a:solidFill>
      </dgm:spPr>
      <dgm:t>
        <a:bodyPr/>
        <a:lstStyle/>
        <a:p>
          <a:r>
            <a:rPr lang="kk-KZ" sz="1600" b="1" dirty="0" smtClean="0">
              <a:solidFill>
                <a:schemeClr val="tx1"/>
              </a:solidFill>
              <a:latin typeface="Times New Roman" pitchFamily="18" charset="0"/>
              <a:cs typeface="Times New Roman" pitchFamily="18" charset="0"/>
            </a:rPr>
            <a:t>Оқуға деген қызығушылығы артады</a:t>
          </a:r>
          <a:endParaRPr lang="ru-RU" sz="1600" b="1" dirty="0">
            <a:solidFill>
              <a:schemeClr val="tx1"/>
            </a:solidFill>
            <a:latin typeface="Times New Roman" pitchFamily="18" charset="0"/>
            <a:cs typeface="Times New Roman" pitchFamily="18" charset="0"/>
          </a:endParaRPr>
        </a:p>
      </dgm:t>
    </dgm:pt>
    <dgm:pt modelId="{874D07A2-A0AC-4860-A37C-76D3E28B399C}" type="parTrans" cxnId="{9A69F349-33AA-4699-8711-6833DD302609}">
      <dgm:prSet/>
      <dgm:spPr/>
      <dgm:t>
        <a:bodyPr/>
        <a:lstStyle/>
        <a:p>
          <a:endParaRPr lang="ru-RU"/>
        </a:p>
      </dgm:t>
    </dgm:pt>
    <dgm:pt modelId="{79E40D5E-7B2C-4132-94E4-D44BFAB220D0}" type="sibTrans" cxnId="{9A69F349-33AA-4699-8711-6833DD302609}">
      <dgm:prSet/>
      <dgm:spPr/>
      <dgm:t>
        <a:bodyPr/>
        <a:lstStyle/>
        <a:p>
          <a:endParaRPr lang="ru-RU"/>
        </a:p>
      </dgm:t>
    </dgm:pt>
    <dgm:pt modelId="{0B958025-05BA-4880-9AEC-9B3FC6483DAB}">
      <dgm:prSet phldrT="[Текст]" custT="1"/>
      <dgm:spPr>
        <a:solidFill>
          <a:schemeClr val="accent6"/>
        </a:solidFill>
      </dgm:spPr>
      <dgm:t>
        <a:bodyPr/>
        <a:lstStyle/>
        <a:p>
          <a:r>
            <a:rPr lang="kk-KZ" sz="1600" b="1" dirty="0" smtClean="0">
              <a:solidFill>
                <a:schemeClr val="tx1"/>
              </a:solidFill>
              <a:latin typeface="Times New Roman" pitchFamily="18" charset="0"/>
              <a:cs typeface="Times New Roman" pitchFamily="18" charset="0"/>
            </a:rPr>
            <a:t>Өз әрекетінің дұрыстығын түсініп, қорғай алады</a:t>
          </a:r>
          <a:endParaRPr lang="ru-RU" sz="1600" b="1" dirty="0">
            <a:solidFill>
              <a:schemeClr val="tx1"/>
            </a:solidFill>
            <a:latin typeface="Times New Roman" pitchFamily="18" charset="0"/>
            <a:cs typeface="Times New Roman" pitchFamily="18" charset="0"/>
          </a:endParaRPr>
        </a:p>
      </dgm:t>
    </dgm:pt>
    <dgm:pt modelId="{E27FAD41-C5EC-4685-B772-95FA2641F0BD}" type="parTrans" cxnId="{78FD009A-E052-4D9C-A5B6-0A2A2C856E31}">
      <dgm:prSet/>
      <dgm:spPr/>
      <dgm:t>
        <a:bodyPr/>
        <a:lstStyle/>
        <a:p>
          <a:endParaRPr lang="ru-RU"/>
        </a:p>
      </dgm:t>
    </dgm:pt>
    <dgm:pt modelId="{8F6331B2-B879-4E8F-A625-AD64EBD1B89D}" type="sibTrans" cxnId="{78FD009A-E052-4D9C-A5B6-0A2A2C856E31}">
      <dgm:prSet/>
      <dgm:spPr/>
      <dgm:t>
        <a:bodyPr/>
        <a:lstStyle/>
        <a:p>
          <a:endParaRPr lang="ru-RU"/>
        </a:p>
      </dgm:t>
    </dgm:pt>
    <dgm:pt modelId="{84174818-637B-405B-9060-1AD566457B6C}">
      <dgm:prSet phldrT="[Текст]" custT="1"/>
      <dgm:spPr>
        <a:solidFill>
          <a:schemeClr val="accent6"/>
        </a:solidFill>
      </dgm:spPr>
      <dgm:t>
        <a:bodyPr/>
        <a:lstStyle/>
        <a:p>
          <a:r>
            <a:rPr lang="kk-KZ" sz="1600" b="1" dirty="0" smtClean="0">
              <a:solidFill>
                <a:schemeClr val="tx1"/>
              </a:solidFill>
              <a:latin typeface="Times New Roman" pitchFamily="18" charset="0"/>
              <a:cs typeface="Times New Roman" pitchFamily="18" charset="0"/>
            </a:rPr>
            <a:t>Қиялы</a:t>
          </a:r>
          <a:r>
            <a:rPr lang="kk-KZ" sz="1600" b="1" baseline="0" dirty="0" smtClean="0">
              <a:solidFill>
                <a:schemeClr val="tx1"/>
              </a:solidFill>
              <a:latin typeface="Times New Roman" pitchFamily="18" charset="0"/>
              <a:cs typeface="Times New Roman" pitchFamily="18" charset="0"/>
            </a:rPr>
            <a:t> ұшқыр, мақсаты айқын болады</a:t>
          </a:r>
          <a:endParaRPr lang="ru-RU" sz="1600" b="1" dirty="0">
            <a:solidFill>
              <a:schemeClr val="tx1"/>
            </a:solidFill>
            <a:latin typeface="Times New Roman" pitchFamily="18" charset="0"/>
            <a:cs typeface="Times New Roman" pitchFamily="18" charset="0"/>
          </a:endParaRPr>
        </a:p>
      </dgm:t>
    </dgm:pt>
    <dgm:pt modelId="{32779C3C-7E31-4EB1-85A1-5B383E392FF2}" type="parTrans" cxnId="{A050D798-5B5A-48BE-A261-36186FDB1844}">
      <dgm:prSet/>
      <dgm:spPr/>
      <dgm:t>
        <a:bodyPr/>
        <a:lstStyle/>
        <a:p>
          <a:endParaRPr lang="ru-RU"/>
        </a:p>
      </dgm:t>
    </dgm:pt>
    <dgm:pt modelId="{2B68646D-46E3-4E1F-9844-6A0CDB7A6605}" type="sibTrans" cxnId="{A050D798-5B5A-48BE-A261-36186FDB1844}">
      <dgm:prSet/>
      <dgm:spPr/>
      <dgm:t>
        <a:bodyPr/>
        <a:lstStyle/>
        <a:p>
          <a:endParaRPr lang="ru-RU"/>
        </a:p>
      </dgm:t>
    </dgm:pt>
    <dgm:pt modelId="{2D3638D6-03E9-4524-8D22-AD56410BD912}">
      <dgm:prSet phldrT="[Текст]" custT="1"/>
      <dgm:spPr>
        <a:solidFill>
          <a:schemeClr val="accent6"/>
        </a:solidFill>
      </dgm:spPr>
      <dgm:t>
        <a:bodyPr/>
        <a:lstStyle/>
        <a:p>
          <a:r>
            <a:rPr lang="kk-KZ" sz="1600" b="1" dirty="0" smtClean="0">
              <a:solidFill>
                <a:schemeClr val="tx1"/>
              </a:solidFill>
              <a:latin typeface="Times New Roman" pitchFamily="18" charset="0"/>
              <a:cs typeface="Times New Roman" pitchFamily="18" charset="0"/>
            </a:rPr>
            <a:t>Өзіне деген сенімділігі жоғарылайды</a:t>
          </a:r>
          <a:endParaRPr lang="ru-RU" sz="1600" b="1" dirty="0">
            <a:solidFill>
              <a:schemeClr val="tx1"/>
            </a:solidFill>
            <a:latin typeface="Times New Roman" pitchFamily="18" charset="0"/>
            <a:cs typeface="Times New Roman" pitchFamily="18" charset="0"/>
          </a:endParaRPr>
        </a:p>
      </dgm:t>
    </dgm:pt>
    <dgm:pt modelId="{773124E7-7A1D-42D4-B513-D58FFA35D164}" type="parTrans" cxnId="{CD2854FF-E6BA-4332-B72B-7FAE48C203A5}">
      <dgm:prSet/>
      <dgm:spPr/>
      <dgm:t>
        <a:bodyPr/>
        <a:lstStyle/>
        <a:p>
          <a:endParaRPr lang="ru-RU"/>
        </a:p>
      </dgm:t>
    </dgm:pt>
    <dgm:pt modelId="{F1BFC792-5C7E-49F3-92EF-D31F92C5A092}" type="sibTrans" cxnId="{CD2854FF-E6BA-4332-B72B-7FAE48C203A5}">
      <dgm:prSet/>
      <dgm:spPr/>
      <dgm:t>
        <a:bodyPr/>
        <a:lstStyle/>
        <a:p>
          <a:endParaRPr lang="ru-RU"/>
        </a:p>
      </dgm:t>
    </dgm:pt>
    <dgm:pt modelId="{115382E2-A9F7-41E6-A229-E1A9E8661965}" type="pres">
      <dgm:prSet presAssocID="{ACB5EDAB-4C47-4756-A5F6-6C264495B1A0}" presName="cycle" presStyleCnt="0">
        <dgm:presLayoutVars>
          <dgm:dir/>
          <dgm:resizeHandles val="exact"/>
        </dgm:presLayoutVars>
      </dgm:prSet>
      <dgm:spPr/>
      <dgm:t>
        <a:bodyPr/>
        <a:lstStyle/>
        <a:p>
          <a:endParaRPr lang="ru-RU"/>
        </a:p>
      </dgm:t>
    </dgm:pt>
    <dgm:pt modelId="{82B6FFAC-6F09-4937-86CA-C3A27E776F9A}" type="pres">
      <dgm:prSet presAssocID="{3A52B469-5CC3-41A5-9191-FC53B2983802}" presName="node" presStyleLbl="node1" presStyleIdx="0" presStyleCnt="7" custScaleY="141110">
        <dgm:presLayoutVars>
          <dgm:bulletEnabled val="1"/>
        </dgm:presLayoutVars>
      </dgm:prSet>
      <dgm:spPr/>
      <dgm:t>
        <a:bodyPr/>
        <a:lstStyle/>
        <a:p>
          <a:endParaRPr lang="ru-RU"/>
        </a:p>
      </dgm:t>
    </dgm:pt>
    <dgm:pt modelId="{0B6CCF65-AE4D-4DC1-BC1F-88A97D8243D2}" type="pres">
      <dgm:prSet presAssocID="{3A52B469-5CC3-41A5-9191-FC53B2983802}" presName="spNode" presStyleCnt="0"/>
      <dgm:spPr/>
    </dgm:pt>
    <dgm:pt modelId="{AD4C13D8-DEEE-4E75-BF68-7BABB14F193D}" type="pres">
      <dgm:prSet presAssocID="{7771F15E-F8C3-4F87-8DE8-BF9E137807F9}" presName="sibTrans" presStyleLbl="sibTrans1D1" presStyleIdx="0" presStyleCnt="7"/>
      <dgm:spPr/>
      <dgm:t>
        <a:bodyPr/>
        <a:lstStyle/>
        <a:p>
          <a:endParaRPr lang="ru-RU"/>
        </a:p>
      </dgm:t>
    </dgm:pt>
    <dgm:pt modelId="{B3B3E810-D7A0-45F7-A9F0-39F1B0ACE36D}" type="pres">
      <dgm:prSet presAssocID="{C1FDF85F-93A2-4595-83FA-72657B8C9A3B}" presName="node" presStyleLbl="node1" presStyleIdx="1" presStyleCnt="7" custScaleX="137224">
        <dgm:presLayoutVars>
          <dgm:bulletEnabled val="1"/>
        </dgm:presLayoutVars>
      </dgm:prSet>
      <dgm:spPr/>
      <dgm:t>
        <a:bodyPr/>
        <a:lstStyle/>
        <a:p>
          <a:endParaRPr lang="ru-RU"/>
        </a:p>
      </dgm:t>
    </dgm:pt>
    <dgm:pt modelId="{ABD9A182-D239-43FD-85D4-65983D1F5BEA}" type="pres">
      <dgm:prSet presAssocID="{C1FDF85F-93A2-4595-83FA-72657B8C9A3B}" presName="spNode" presStyleCnt="0"/>
      <dgm:spPr/>
    </dgm:pt>
    <dgm:pt modelId="{4DF2F51B-A1A4-451A-BB75-932C476DA713}" type="pres">
      <dgm:prSet presAssocID="{D89D1E38-70C4-488E-9E01-836DAC0B740A}" presName="sibTrans" presStyleLbl="sibTrans1D1" presStyleIdx="1" presStyleCnt="7"/>
      <dgm:spPr/>
      <dgm:t>
        <a:bodyPr/>
        <a:lstStyle/>
        <a:p>
          <a:endParaRPr lang="ru-RU"/>
        </a:p>
      </dgm:t>
    </dgm:pt>
    <dgm:pt modelId="{62E29497-BB4D-45C7-9A45-DE04DA094465}" type="pres">
      <dgm:prSet presAssocID="{84174818-637B-405B-9060-1AD566457B6C}" presName="node" presStyleLbl="node1" presStyleIdx="2" presStyleCnt="7" custScaleX="139619" custRadScaleRad="108003" custRadScaleInc="-1322">
        <dgm:presLayoutVars>
          <dgm:bulletEnabled val="1"/>
        </dgm:presLayoutVars>
      </dgm:prSet>
      <dgm:spPr/>
      <dgm:t>
        <a:bodyPr/>
        <a:lstStyle/>
        <a:p>
          <a:endParaRPr lang="ru-RU"/>
        </a:p>
      </dgm:t>
    </dgm:pt>
    <dgm:pt modelId="{3B3E72B3-C0A4-49B0-98B4-E9567CB88D16}" type="pres">
      <dgm:prSet presAssocID="{84174818-637B-405B-9060-1AD566457B6C}" presName="spNode" presStyleCnt="0"/>
      <dgm:spPr/>
    </dgm:pt>
    <dgm:pt modelId="{CA6C54DF-ABA3-4473-977A-CF2DAB011F0A}" type="pres">
      <dgm:prSet presAssocID="{2B68646D-46E3-4E1F-9844-6A0CDB7A6605}" presName="sibTrans" presStyleLbl="sibTrans1D1" presStyleIdx="2" presStyleCnt="7"/>
      <dgm:spPr/>
      <dgm:t>
        <a:bodyPr/>
        <a:lstStyle/>
        <a:p>
          <a:endParaRPr lang="ru-RU"/>
        </a:p>
      </dgm:t>
    </dgm:pt>
    <dgm:pt modelId="{4B1D5F1F-8A81-4591-9165-FD19C9DBE56B}" type="pres">
      <dgm:prSet presAssocID="{D86706B8-F9A5-40A7-BE8E-683657DBCB30}" presName="node" presStyleLbl="node1" presStyleIdx="3" presStyleCnt="7" custScaleX="161934" custRadScaleRad="108093" custRadScaleInc="-68947">
        <dgm:presLayoutVars>
          <dgm:bulletEnabled val="1"/>
        </dgm:presLayoutVars>
      </dgm:prSet>
      <dgm:spPr/>
      <dgm:t>
        <a:bodyPr/>
        <a:lstStyle/>
        <a:p>
          <a:endParaRPr lang="ru-RU"/>
        </a:p>
      </dgm:t>
    </dgm:pt>
    <dgm:pt modelId="{E2A5C2E4-7089-4AD3-A453-55B8A2D59B8D}" type="pres">
      <dgm:prSet presAssocID="{D86706B8-F9A5-40A7-BE8E-683657DBCB30}" presName="spNode" presStyleCnt="0"/>
      <dgm:spPr/>
    </dgm:pt>
    <dgm:pt modelId="{061B3135-ECB1-48FB-8DE7-AA95591B0F5B}" type="pres">
      <dgm:prSet presAssocID="{3D6C02DE-B2BD-459D-85FA-A7ECBDCA3CE1}" presName="sibTrans" presStyleLbl="sibTrans1D1" presStyleIdx="3" presStyleCnt="7"/>
      <dgm:spPr/>
      <dgm:t>
        <a:bodyPr/>
        <a:lstStyle/>
        <a:p>
          <a:endParaRPr lang="ru-RU"/>
        </a:p>
      </dgm:t>
    </dgm:pt>
    <dgm:pt modelId="{EA5AA02F-22A0-434F-BFB4-AF8303A28BE7}" type="pres">
      <dgm:prSet presAssocID="{C02FD08C-ACF3-4ED4-9EAB-5FBDFC9FC588}" presName="node" presStyleLbl="node1" presStyleIdx="4" presStyleCnt="7" custScaleX="163838" custRadScaleRad="104787" custRadScaleInc="54830">
        <dgm:presLayoutVars>
          <dgm:bulletEnabled val="1"/>
        </dgm:presLayoutVars>
      </dgm:prSet>
      <dgm:spPr/>
      <dgm:t>
        <a:bodyPr/>
        <a:lstStyle/>
        <a:p>
          <a:endParaRPr lang="ru-RU"/>
        </a:p>
      </dgm:t>
    </dgm:pt>
    <dgm:pt modelId="{29851C16-6BC1-48B2-923A-D06123CF5FE2}" type="pres">
      <dgm:prSet presAssocID="{C02FD08C-ACF3-4ED4-9EAB-5FBDFC9FC588}" presName="spNode" presStyleCnt="0"/>
      <dgm:spPr/>
    </dgm:pt>
    <dgm:pt modelId="{AA4F834C-88B5-4EA6-9D5E-CA11CC85FD91}" type="pres">
      <dgm:prSet presAssocID="{79E40D5E-7B2C-4132-94E4-D44BFAB220D0}" presName="sibTrans" presStyleLbl="sibTrans1D1" presStyleIdx="4" presStyleCnt="7"/>
      <dgm:spPr/>
      <dgm:t>
        <a:bodyPr/>
        <a:lstStyle/>
        <a:p>
          <a:endParaRPr lang="ru-RU"/>
        </a:p>
      </dgm:t>
    </dgm:pt>
    <dgm:pt modelId="{A0513AB6-EBE4-40FA-8F40-B36CF77449D0}" type="pres">
      <dgm:prSet presAssocID="{0B958025-05BA-4880-9AEC-9B3FC6483DAB}" presName="node" presStyleLbl="node1" presStyleIdx="5" presStyleCnt="7" custScaleX="162419" custRadScaleRad="105764" custRadScaleInc="-3387">
        <dgm:presLayoutVars>
          <dgm:bulletEnabled val="1"/>
        </dgm:presLayoutVars>
      </dgm:prSet>
      <dgm:spPr/>
      <dgm:t>
        <a:bodyPr/>
        <a:lstStyle/>
        <a:p>
          <a:endParaRPr lang="ru-RU"/>
        </a:p>
      </dgm:t>
    </dgm:pt>
    <dgm:pt modelId="{EC494E44-D2F8-4510-8454-103FC58AAD8F}" type="pres">
      <dgm:prSet presAssocID="{0B958025-05BA-4880-9AEC-9B3FC6483DAB}" presName="spNode" presStyleCnt="0"/>
      <dgm:spPr/>
    </dgm:pt>
    <dgm:pt modelId="{394B9D43-E0BC-4946-81A5-09E183F68759}" type="pres">
      <dgm:prSet presAssocID="{8F6331B2-B879-4E8F-A625-AD64EBD1B89D}" presName="sibTrans" presStyleLbl="sibTrans1D1" presStyleIdx="5" presStyleCnt="7"/>
      <dgm:spPr/>
      <dgm:t>
        <a:bodyPr/>
        <a:lstStyle/>
        <a:p>
          <a:endParaRPr lang="ru-RU"/>
        </a:p>
      </dgm:t>
    </dgm:pt>
    <dgm:pt modelId="{71702243-BEF9-455E-B3F4-36FAC82FAA23}" type="pres">
      <dgm:prSet presAssocID="{2D3638D6-03E9-4524-8D22-AD56410BD912}" presName="node" presStyleLbl="node1" presStyleIdx="6" presStyleCnt="7" custScaleX="149580">
        <dgm:presLayoutVars>
          <dgm:bulletEnabled val="1"/>
        </dgm:presLayoutVars>
      </dgm:prSet>
      <dgm:spPr/>
      <dgm:t>
        <a:bodyPr/>
        <a:lstStyle/>
        <a:p>
          <a:endParaRPr lang="ru-RU"/>
        </a:p>
      </dgm:t>
    </dgm:pt>
    <dgm:pt modelId="{F14A3FF2-33DC-4115-A2E5-5EFCE227613C}" type="pres">
      <dgm:prSet presAssocID="{2D3638D6-03E9-4524-8D22-AD56410BD912}" presName="spNode" presStyleCnt="0"/>
      <dgm:spPr/>
    </dgm:pt>
    <dgm:pt modelId="{5AC487F9-5EF5-4A65-A032-06E02E1F86B0}" type="pres">
      <dgm:prSet presAssocID="{F1BFC792-5C7E-49F3-92EF-D31F92C5A092}" presName="sibTrans" presStyleLbl="sibTrans1D1" presStyleIdx="6" presStyleCnt="7"/>
      <dgm:spPr/>
      <dgm:t>
        <a:bodyPr/>
        <a:lstStyle/>
        <a:p>
          <a:endParaRPr lang="ru-RU"/>
        </a:p>
      </dgm:t>
    </dgm:pt>
  </dgm:ptLst>
  <dgm:cxnLst>
    <dgm:cxn modelId="{78FD009A-E052-4D9C-A5B6-0A2A2C856E31}" srcId="{ACB5EDAB-4C47-4756-A5F6-6C264495B1A0}" destId="{0B958025-05BA-4880-9AEC-9B3FC6483DAB}" srcOrd="5" destOrd="0" parTransId="{E27FAD41-C5EC-4685-B772-95FA2641F0BD}" sibTransId="{8F6331B2-B879-4E8F-A625-AD64EBD1B89D}"/>
    <dgm:cxn modelId="{FE88D6A8-92BC-41F5-85EF-EFA7C9499869}" type="presOf" srcId="{79E40D5E-7B2C-4132-94E4-D44BFAB220D0}" destId="{AA4F834C-88B5-4EA6-9D5E-CA11CC85FD91}" srcOrd="0" destOrd="0" presId="urn:microsoft.com/office/officeart/2005/8/layout/cycle6"/>
    <dgm:cxn modelId="{3E42A923-B68A-4FEA-801F-E175B1ED436C}" type="presOf" srcId="{3A52B469-5CC3-41A5-9191-FC53B2983802}" destId="{82B6FFAC-6F09-4937-86CA-C3A27E776F9A}" srcOrd="0" destOrd="0" presId="urn:microsoft.com/office/officeart/2005/8/layout/cycle6"/>
    <dgm:cxn modelId="{F481D386-6A9E-4AE1-8C0B-1F7EB42DC5BA}" type="presOf" srcId="{8F6331B2-B879-4E8F-A625-AD64EBD1B89D}" destId="{394B9D43-E0BC-4946-81A5-09E183F68759}" srcOrd="0" destOrd="0" presId="urn:microsoft.com/office/officeart/2005/8/layout/cycle6"/>
    <dgm:cxn modelId="{ABAAEB20-4BA9-4D46-8B61-02A58787E962}" type="presOf" srcId="{0B958025-05BA-4880-9AEC-9B3FC6483DAB}" destId="{A0513AB6-EBE4-40FA-8F40-B36CF77449D0}" srcOrd="0" destOrd="0" presId="urn:microsoft.com/office/officeart/2005/8/layout/cycle6"/>
    <dgm:cxn modelId="{7C1E8371-51D2-41E3-A0EF-D2A5502ECB8F}" type="presOf" srcId="{D86706B8-F9A5-40A7-BE8E-683657DBCB30}" destId="{4B1D5F1F-8A81-4591-9165-FD19C9DBE56B}" srcOrd="0" destOrd="0" presId="urn:microsoft.com/office/officeart/2005/8/layout/cycle6"/>
    <dgm:cxn modelId="{DFDB8B09-D483-4F74-A052-AA2C03B2AF1C}" type="presOf" srcId="{84174818-637B-405B-9060-1AD566457B6C}" destId="{62E29497-BB4D-45C7-9A45-DE04DA094465}" srcOrd="0" destOrd="0" presId="urn:microsoft.com/office/officeart/2005/8/layout/cycle6"/>
    <dgm:cxn modelId="{9D73406B-C1A4-4A83-8758-4F80E5044651}" srcId="{ACB5EDAB-4C47-4756-A5F6-6C264495B1A0}" destId="{D86706B8-F9A5-40A7-BE8E-683657DBCB30}" srcOrd="3" destOrd="0" parTransId="{0FDAD6C9-4279-4A15-BCA2-07AA2F8411B6}" sibTransId="{3D6C02DE-B2BD-459D-85FA-A7ECBDCA3CE1}"/>
    <dgm:cxn modelId="{C435EBEF-9BFE-41B6-990F-31871792DF4C}" type="presOf" srcId="{C02FD08C-ACF3-4ED4-9EAB-5FBDFC9FC588}" destId="{EA5AA02F-22A0-434F-BFB4-AF8303A28BE7}" srcOrd="0" destOrd="0" presId="urn:microsoft.com/office/officeart/2005/8/layout/cycle6"/>
    <dgm:cxn modelId="{C4F2068B-A6CE-4961-9A86-49860314B8C7}" type="presOf" srcId="{ACB5EDAB-4C47-4756-A5F6-6C264495B1A0}" destId="{115382E2-A9F7-41E6-A229-E1A9E8661965}" srcOrd="0" destOrd="0" presId="urn:microsoft.com/office/officeart/2005/8/layout/cycle6"/>
    <dgm:cxn modelId="{C4A65321-6018-4731-B56E-9D20591B1AF8}" type="presOf" srcId="{2D3638D6-03E9-4524-8D22-AD56410BD912}" destId="{71702243-BEF9-455E-B3F4-36FAC82FAA23}" srcOrd="0" destOrd="0" presId="urn:microsoft.com/office/officeart/2005/8/layout/cycle6"/>
    <dgm:cxn modelId="{FF0D3A8A-DD65-4E68-8883-C6B5899A3F7D}" type="presOf" srcId="{F1BFC792-5C7E-49F3-92EF-D31F92C5A092}" destId="{5AC487F9-5EF5-4A65-A032-06E02E1F86B0}" srcOrd="0" destOrd="0" presId="urn:microsoft.com/office/officeart/2005/8/layout/cycle6"/>
    <dgm:cxn modelId="{01BBC24F-595F-418C-BE27-E2ACF8A8959D}" type="presOf" srcId="{2B68646D-46E3-4E1F-9844-6A0CDB7A6605}" destId="{CA6C54DF-ABA3-4473-977A-CF2DAB011F0A}" srcOrd="0" destOrd="0" presId="urn:microsoft.com/office/officeart/2005/8/layout/cycle6"/>
    <dgm:cxn modelId="{C94D3375-5735-43CB-9035-BFE11FD28708}" srcId="{ACB5EDAB-4C47-4756-A5F6-6C264495B1A0}" destId="{C1FDF85F-93A2-4595-83FA-72657B8C9A3B}" srcOrd="1" destOrd="0" parTransId="{6E61FAA0-9B59-440B-B8B5-59E32CDDA835}" sibTransId="{D89D1E38-70C4-488E-9E01-836DAC0B740A}"/>
    <dgm:cxn modelId="{592C2E70-A6EE-45DD-B516-E00ED9E2F6AA}" srcId="{ACB5EDAB-4C47-4756-A5F6-6C264495B1A0}" destId="{3A52B469-5CC3-41A5-9191-FC53B2983802}" srcOrd="0" destOrd="0" parTransId="{4545A264-D0FF-45CC-823D-76C718CE5D2A}" sibTransId="{7771F15E-F8C3-4F87-8DE8-BF9E137807F9}"/>
    <dgm:cxn modelId="{CD2854FF-E6BA-4332-B72B-7FAE48C203A5}" srcId="{ACB5EDAB-4C47-4756-A5F6-6C264495B1A0}" destId="{2D3638D6-03E9-4524-8D22-AD56410BD912}" srcOrd="6" destOrd="0" parTransId="{773124E7-7A1D-42D4-B513-D58FFA35D164}" sibTransId="{F1BFC792-5C7E-49F3-92EF-D31F92C5A092}"/>
    <dgm:cxn modelId="{B2CE7C51-EA7F-42E3-95A4-6BE04A1A16B7}" type="presOf" srcId="{D89D1E38-70C4-488E-9E01-836DAC0B740A}" destId="{4DF2F51B-A1A4-451A-BB75-932C476DA713}" srcOrd="0" destOrd="0" presId="urn:microsoft.com/office/officeart/2005/8/layout/cycle6"/>
    <dgm:cxn modelId="{8E34D7B6-9F98-432D-8B25-BEB54F9F148E}" type="presOf" srcId="{7771F15E-F8C3-4F87-8DE8-BF9E137807F9}" destId="{AD4C13D8-DEEE-4E75-BF68-7BABB14F193D}" srcOrd="0" destOrd="0" presId="urn:microsoft.com/office/officeart/2005/8/layout/cycle6"/>
    <dgm:cxn modelId="{A050D798-5B5A-48BE-A261-36186FDB1844}" srcId="{ACB5EDAB-4C47-4756-A5F6-6C264495B1A0}" destId="{84174818-637B-405B-9060-1AD566457B6C}" srcOrd="2" destOrd="0" parTransId="{32779C3C-7E31-4EB1-85A1-5B383E392FF2}" sibTransId="{2B68646D-46E3-4E1F-9844-6A0CDB7A6605}"/>
    <dgm:cxn modelId="{622661BB-79C3-42C3-9589-956016376FB4}" type="presOf" srcId="{3D6C02DE-B2BD-459D-85FA-A7ECBDCA3CE1}" destId="{061B3135-ECB1-48FB-8DE7-AA95591B0F5B}" srcOrd="0" destOrd="0" presId="urn:microsoft.com/office/officeart/2005/8/layout/cycle6"/>
    <dgm:cxn modelId="{9A69F349-33AA-4699-8711-6833DD302609}" srcId="{ACB5EDAB-4C47-4756-A5F6-6C264495B1A0}" destId="{C02FD08C-ACF3-4ED4-9EAB-5FBDFC9FC588}" srcOrd="4" destOrd="0" parTransId="{874D07A2-A0AC-4860-A37C-76D3E28B399C}" sibTransId="{79E40D5E-7B2C-4132-94E4-D44BFAB220D0}"/>
    <dgm:cxn modelId="{7760D2FE-E4D6-4FD4-8FE6-7E838F23516C}" type="presOf" srcId="{C1FDF85F-93A2-4595-83FA-72657B8C9A3B}" destId="{B3B3E810-D7A0-45F7-A9F0-39F1B0ACE36D}" srcOrd="0" destOrd="0" presId="urn:microsoft.com/office/officeart/2005/8/layout/cycle6"/>
    <dgm:cxn modelId="{A2E3D05B-0BF4-49AD-BDDE-C2939E636690}" type="presParOf" srcId="{115382E2-A9F7-41E6-A229-E1A9E8661965}" destId="{82B6FFAC-6F09-4937-86CA-C3A27E776F9A}" srcOrd="0" destOrd="0" presId="urn:microsoft.com/office/officeart/2005/8/layout/cycle6"/>
    <dgm:cxn modelId="{F0B40C33-856C-4C4D-8A6B-74D3AEE0D89F}" type="presParOf" srcId="{115382E2-A9F7-41E6-A229-E1A9E8661965}" destId="{0B6CCF65-AE4D-4DC1-BC1F-88A97D8243D2}" srcOrd="1" destOrd="0" presId="urn:microsoft.com/office/officeart/2005/8/layout/cycle6"/>
    <dgm:cxn modelId="{5C89F163-9897-403C-937F-D48B7F7A08CA}" type="presParOf" srcId="{115382E2-A9F7-41E6-A229-E1A9E8661965}" destId="{AD4C13D8-DEEE-4E75-BF68-7BABB14F193D}" srcOrd="2" destOrd="0" presId="urn:microsoft.com/office/officeart/2005/8/layout/cycle6"/>
    <dgm:cxn modelId="{FA194936-643A-4724-9790-0EF15329871F}" type="presParOf" srcId="{115382E2-A9F7-41E6-A229-E1A9E8661965}" destId="{B3B3E810-D7A0-45F7-A9F0-39F1B0ACE36D}" srcOrd="3" destOrd="0" presId="urn:microsoft.com/office/officeart/2005/8/layout/cycle6"/>
    <dgm:cxn modelId="{9DA65DDA-2EBF-4039-88D5-CD854EDE9B34}" type="presParOf" srcId="{115382E2-A9F7-41E6-A229-E1A9E8661965}" destId="{ABD9A182-D239-43FD-85D4-65983D1F5BEA}" srcOrd="4" destOrd="0" presId="urn:microsoft.com/office/officeart/2005/8/layout/cycle6"/>
    <dgm:cxn modelId="{FB4DF917-EE7B-4ACA-AB8E-C053E072B854}" type="presParOf" srcId="{115382E2-A9F7-41E6-A229-E1A9E8661965}" destId="{4DF2F51B-A1A4-451A-BB75-932C476DA713}" srcOrd="5" destOrd="0" presId="urn:microsoft.com/office/officeart/2005/8/layout/cycle6"/>
    <dgm:cxn modelId="{D980D714-D788-4D51-9002-5D3E09F05780}" type="presParOf" srcId="{115382E2-A9F7-41E6-A229-E1A9E8661965}" destId="{62E29497-BB4D-45C7-9A45-DE04DA094465}" srcOrd="6" destOrd="0" presId="urn:microsoft.com/office/officeart/2005/8/layout/cycle6"/>
    <dgm:cxn modelId="{373E12C3-084A-4F10-99E6-13EAB030AE5B}" type="presParOf" srcId="{115382E2-A9F7-41E6-A229-E1A9E8661965}" destId="{3B3E72B3-C0A4-49B0-98B4-E9567CB88D16}" srcOrd="7" destOrd="0" presId="urn:microsoft.com/office/officeart/2005/8/layout/cycle6"/>
    <dgm:cxn modelId="{40D3A8D5-B1AC-493E-9A36-9D22A988A530}" type="presParOf" srcId="{115382E2-A9F7-41E6-A229-E1A9E8661965}" destId="{CA6C54DF-ABA3-4473-977A-CF2DAB011F0A}" srcOrd="8" destOrd="0" presId="urn:microsoft.com/office/officeart/2005/8/layout/cycle6"/>
    <dgm:cxn modelId="{9E068617-F706-46CF-98C2-15844A339BEA}" type="presParOf" srcId="{115382E2-A9F7-41E6-A229-E1A9E8661965}" destId="{4B1D5F1F-8A81-4591-9165-FD19C9DBE56B}" srcOrd="9" destOrd="0" presId="urn:microsoft.com/office/officeart/2005/8/layout/cycle6"/>
    <dgm:cxn modelId="{D6350F0F-23BC-4DA5-B3DE-D532A2D758E1}" type="presParOf" srcId="{115382E2-A9F7-41E6-A229-E1A9E8661965}" destId="{E2A5C2E4-7089-4AD3-A453-55B8A2D59B8D}" srcOrd="10" destOrd="0" presId="urn:microsoft.com/office/officeart/2005/8/layout/cycle6"/>
    <dgm:cxn modelId="{46A68408-E444-4D9D-9521-7690BB749857}" type="presParOf" srcId="{115382E2-A9F7-41E6-A229-E1A9E8661965}" destId="{061B3135-ECB1-48FB-8DE7-AA95591B0F5B}" srcOrd="11" destOrd="0" presId="urn:microsoft.com/office/officeart/2005/8/layout/cycle6"/>
    <dgm:cxn modelId="{FDFDD25C-4175-4F75-B3F4-A979E9B740B1}" type="presParOf" srcId="{115382E2-A9F7-41E6-A229-E1A9E8661965}" destId="{EA5AA02F-22A0-434F-BFB4-AF8303A28BE7}" srcOrd="12" destOrd="0" presId="urn:microsoft.com/office/officeart/2005/8/layout/cycle6"/>
    <dgm:cxn modelId="{115C444C-4552-4CFE-A4AA-57491D46C020}" type="presParOf" srcId="{115382E2-A9F7-41E6-A229-E1A9E8661965}" destId="{29851C16-6BC1-48B2-923A-D06123CF5FE2}" srcOrd="13" destOrd="0" presId="urn:microsoft.com/office/officeart/2005/8/layout/cycle6"/>
    <dgm:cxn modelId="{1082634A-1E03-436A-9ED0-B515FB5B6DA3}" type="presParOf" srcId="{115382E2-A9F7-41E6-A229-E1A9E8661965}" destId="{AA4F834C-88B5-4EA6-9D5E-CA11CC85FD91}" srcOrd="14" destOrd="0" presId="urn:microsoft.com/office/officeart/2005/8/layout/cycle6"/>
    <dgm:cxn modelId="{C7C7E839-A6FE-4B2B-931A-8AAC207D4CA2}" type="presParOf" srcId="{115382E2-A9F7-41E6-A229-E1A9E8661965}" destId="{A0513AB6-EBE4-40FA-8F40-B36CF77449D0}" srcOrd="15" destOrd="0" presId="urn:microsoft.com/office/officeart/2005/8/layout/cycle6"/>
    <dgm:cxn modelId="{1D59378B-5410-4A55-B802-1857E0FE8683}" type="presParOf" srcId="{115382E2-A9F7-41E6-A229-E1A9E8661965}" destId="{EC494E44-D2F8-4510-8454-103FC58AAD8F}" srcOrd="16" destOrd="0" presId="urn:microsoft.com/office/officeart/2005/8/layout/cycle6"/>
    <dgm:cxn modelId="{DD3601D6-AAF4-411B-850D-24DB711BF5BB}" type="presParOf" srcId="{115382E2-A9F7-41E6-A229-E1A9E8661965}" destId="{394B9D43-E0BC-4946-81A5-09E183F68759}" srcOrd="17" destOrd="0" presId="urn:microsoft.com/office/officeart/2005/8/layout/cycle6"/>
    <dgm:cxn modelId="{C16336D9-221D-402C-849C-F023FEFC3471}" type="presParOf" srcId="{115382E2-A9F7-41E6-A229-E1A9E8661965}" destId="{71702243-BEF9-455E-B3F4-36FAC82FAA23}" srcOrd="18" destOrd="0" presId="urn:microsoft.com/office/officeart/2005/8/layout/cycle6"/>
    <dgm:cxn modelId="{321C6208-9C8C-4113-9024-6113DD6D14A7}" type="presParOf" srcId="{115382E2-A9F7-41E6-A229-E1A9E8661965}" destId="{F14A3FF2-33DC-4115-A2E5-5EFCE227613C}" srcOrd="19" destOrd="0" presId="urn:microsoft.com/office/officeart/2005/8/layout/cycle6"/>
    <dgm:cxn modelId="{BD1EE1FC-1252-410F-B7C6-AC487674D976}" type="presParOf" srcId="{115382E2-A9F7-41E6-A229-E1A9E8661965}" destId="{5AC487F9-5EF5-4A65-A032-06E02E1F86B0}" srcOrd="20" destOrd="0" presId="urn:microsoft.com/office/officeart/2005/8/layout/cycle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0967D4-0947-4F1C-AD5F-017514DA3D9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ru-RU"/>
        </a:p>
      </dgm:t>
    </dgm:pt>
    <dgm:pt modelId="{42BC182B-08E3-4591-A724-7CABF6DBEF42}">
      <dgm:prSet phldrT="[Текст]" custT="1"/>
      <dgm:spPr/>
      <dgm:t>
        <a:bodyPr/>
        <a:lstStyle/>
        <a:p>
          <a:r>
            <a:rPr lang="kk-KZ" sz="1600" dirty="0" smtClean="0">
              <a:latin typeface="Times New Roman" pitchFamily="18" charset="0"/>
              <a:cs typeface="Times New Roman" pitchFamily="18" charset="0"/>
            </a:rPr>
            <a:t>“Сыдырма” </a:t>
          </a:r>
          <a:endParaRPr lang="ru-RU" sz="1600" dirty="0">
            <a:latin typeface="Times New Roman" pitchFamily="18" charset="0"/>
            <a:cs typeface="Times New Roman" pitchFamily="18" charset="0"/>
          </a:endParaRPr>
        </a:p>
      </dgm:t>
    </dgm:pt>
    <dgm:pt modelId="{FA0D5283-8F73-406E-ACB5-B9BFD17B801E}" type="parTrans" cxnId="{AC06BFB7-CD57-49E6-BF98-77D0CFCBD7D9}">
      <dgm:prSet/>
      <dgm:spPr/>
      <dgm:t>
        <a:bodyPr/>
        <a:lstStyle/>
        <a:p>
          <a:endParaRPr lang="ru-RU"/>
        </a:p>
      </dgm:t>
    </dgm:pt>
    <dgm:pt modelId="{1B5D4BE4-5E0B-4A5B-B93B-66C4FC3E4605}" type="sibTrans" cxnId="{AC06BFB7-CD57-49E6-BF98-77D0CFCBD7D9}">
      <dgm:prSet/>
      <dgm:spPr/>
      <dgm:t>
        <a:bodyPr/>
        <a:lstStyle/>
        <a:p>
          <a:endParaRPr lang="ru-RU"/>
        </a:p>
      </dgm:t>
    </dgm:pt>
    <dgm:pt modelId="{FB173173-262F-4760-8672-BA563862528C}">
      <dgm:prSet phldrT="[Текст]" custT="1"/>
      <dgm:spPr/>
      <dgm:t>
        <a:bodyPr/>
        <a:lstStyle/>
        <a:p>
          <a:r>
            <a:rPr lang="kk-KZ" sz="1600" dirty="0" smtClean="0">
              <a:latin typeface="Times New Roman" pitchFamily="18" charset="0"/>
              <a:cs typeface="Times New Roman" pitchFamily="18" charset="0"/>
            </a:rPr>
            <a:t>Еркін жауап</a:t>
          </a:r>
          <a:endParaRPr lang="ru-RU" sz="1600" dirty="0">
            <a:latin typeface="Times New Roman" pitchFamily="18" charset="0"/>
            <a:cs typeface="Times New Roman" pitchFamily="18" charset="0"/>
          </a:endParaRPr>
        </a:p>
      </dgm:t>
    </dgm:pt>
    <dgm:pt modelId="{B1D89413-DD0D-490D-AAAD-9E2698FBE774}" type="parTrans" cxnId="{F210C1EE-2EC5-4A7E-B0AF-6B8231A260F4}">
      <dgm:prSet/>
      <dgm:spPr/>
      <dgm:t>
        <a:bodyPr/>
        <a:lstStyle/>
        <a:p>
          <a:endParaRPr lang="ru-RU"/>
        </a:p>
      </dgm:t>
    </dgm:pt>
    <dgm:pt modelId="{D2A571DA-904C-4559-913D-FAC704180402}" type="sibTrans" cxnId="{F210C1EE-2EC5-4A7E-B0AF-6B8231A260F4}">
      <dgm:prSet/>
      <dgm:spPr/>
      <dgm:t>
        <a:bodyPr/>
        <a:lstStyle/>
        <a:p>
          <a:endParaRPr lang="ru-RU"/>
        </a:p>
      </dgm:t>
    </dgm:pt>
    <dgm:pt modelId="{C772210B-0CA7-44A8-B101-54213A5CF80E}">
      <dgm:prSet phldrT="[Текст]" custT="1"/>
      <dgm:spPr/>
      <dgm:t>
        <a:bodyPr/>
        <a:lstStyle/>
        <a:p>
          <a:pPr algn="ctr"/>
          <a:r>
            <a:rPr lang="kk-KZ" sz="1600" dirty="0" smtClean="0">
              <a:latin typeface="Times New Roman" pitchFamily="18" charset="0"/>
              <a:cs typeface="Times New Roman" pitchFamily="18" charset="0"/>
            </a:rPr>
            <a:t>Кейіпкерге н/е авторға хат</a:t>
          </a:r>
          <a:endParaRPr lang="ru-RU" sz="1600" dirty="0">
            <a:latin typeface="Times New Roman" pitchFamily="18" charset="0"/>
            <a:cs typeface="Times New Roman" pitchFamily="18" charset="0"/>
          </a:endParaRPr>
        </a:p>
      </dgm:t>
    </dgm:pt>
    <dgm:pt modelId="{F78E481B-C64C-4C66-859C-4B9DB1FFE4EA}" type="parTrans" cxnId="{EB1A8A21-37A1-47D5-A1BC-4CAB312F20AF}">
      <dgm:prSet/>
      <dgm:spPr/>
      <dgm:t>
        <a:bodyPr/>
        <a:lstStyle/>
        <a:p>
          <a:endParaRPr lang="ru-RU"/>
        </a:p>
      </dgm:t>
    </dgm:pt>
    <dgm:pt modelId="{F10C9BE2-E5D5-4B58-8A23-9475168797B6}" type="sibTrans" cxnId="{EB1A8A21-37A1-47D5-A1BC-4CAB312F20AF}">
      <dgm:prSet/>
      <dgm:spPr/>
      <dgm:t>
        <a:bodyPr/>
        <a:lstStyle/>
        <a:p>
          <a:endParaRPr lang="ru-RU"/>
        </a:p>
      </dgm:t>
    </dgm:pt>
    <dgm:pt modelId="{A4B67BDE-470E-4BBA-9CF0-73B9AB871F78}">
      <dgm:prSet custT="1"/>
      <dgm:spPr/>
      <dgm:t>
        <a:bodyPr/>
        <a:lstStyle/>
        <a:p>
          <a:pPr algn="ctr"/>
          <a:r>
            <a:rPr lang="kk-KZ" sz="1600" dirty="0" smtClean="0">
              <a:latin typeface="Times New Roman" pitchFamily="18" charset="0"/>
              <a:cs typeface="Times New Roman" pitchFamily="18" charset="0"/>
            </a:rPr>
            <a:t>“Бұл кім және қай сәт?”</a:t>
          </a:r>
          <a:endParaRPr lang="ru-RU" sz="1600" dirty="0">
            <a:latin typeface="Times New Roman" pitchFamily="18" charset="0"/>
            <a:cs typeface="Times New Roman" pitchFamily="18" charset="0"/>
          </a:endParaRPr>
        </a:p>
      </dgm:t>
    </dgm:pt>
    <dgm:pt modelId="{D1DFCEFF-81DC-4CD4-8BDF-0BC49936A67A}" type="parTrans" cxnId="{61B557E7-9F8B-409C-AC58-DD1355F4EA59}">
      <dgm:prSet/>
      <dgm:spPr/>
      <dgm:t>
        <a:bodyPr/>
        <a:lstStyle/>
        <a:p>
          <a:endParaRPr lang="ru-RU"/>
        </a:p>
      </dgm:t>
    </dgm:pt>
    <dgm:pt modelId="{3893A344-3986-46D9-A370-D9D94AEA0A84}" type="sibTrans" cxnId="{61B557E7-9F8B-409C-AC58-DD1355F4EA59}">
      <dgm:prSet/>
      <dgm:spPr/>
      <dgm:t>
        <a:bodyPr/>
        <a:lstStyle/>
        <a:p>
          <a:endParaRPr lang="ru-RU"/>
        </a:p>
      </dgm:t>
    </dgm:pt>
    <dgm:pt modelId="{CBFE469D-A5A9-4797-9069-9F6E9FB44646}">
      <dgm:prSet phldrT="[Текст]" custT="1"/>
      <dgm:spPr/>
      <dgm:t>
        <a:bodyPr/>
        <a:lstStyle/>
        <a:p>
          <a:r>
            <a:rPr lang="kk-KZ" sz="1600" dirty="0" smtClean="0">
              <a:latin typeface="Times New Roman" pitchFamily="18" charset="0"/>
              <a:cs typeface="Times New Roman" pitchFamily="18" charset="0"/>
            </a:rPr>
            <a:t>Дебат-әңгіме” </a:t>
          </a:r>
          <a:endParaRPr lang="ru-RU" sz="1600" dirty="0">
            <a:latin typeface="Times New Roman" pitchFamily="18" charset="0"/>
            <a:cs typeface="Times New Roman" pitchFamily="18" charset="0"/>
          </a:endParaRPr>
        </a:p>
      </dgm:t>
    </dgm:pt>
    <dgm:pt modelId="{F943FE76-30EB-4A9D-8913-AF6F90806BB8}" type="parTrans" cxnId="{70988A8F-6749-4A01-A5ED-76669B429914}">
      <dgm:prSet/>
      <dgm:spPr/>
      <dgm:t>
        <a:bodyPr/>
        <a:lstStyle/>
        <a:p>
          <a:endParaRPr lang="ru-RU"/>
        </a:p>
      </dgm:t>
    </dgm:pt>
    <dgm:pt modelId="{2B6C4C5B-9BA6-44EE-91E3-08E8C1209FC8}" type="sibTrans" cxnId="{70988A8F-6749-4A01-A5ED-76669B429914}">
      <dgm:prSet/>
      <dgm:spPr/>
      <dgm:t>
        <a:bodyPr/>
        <a:lstStyle/>
        <a:p>
          <a:endParaRPr lang="ru-RU"/>
        </a:p>
      </dgm:t>
    </dgm:pt>
    <dgm:pt modelId="{5D206BB8-0688-4824-A78C-F6A783D82AAD}" type="pres">
      <dgm:prSet presAssocID="{B60967D4-0947-4F1C-AD5F-017514DA3D9E}" presName="arrowDiagram" presStyleCnt="0">
        <dgm:presLayoutVars>
          <dgm:chMax val="5"/>
          <dgm:dir/>
          <dgm:resizeHandles val="exact"/>
        </dgm:presLayoutVars>
      </dgm:prSet>
      <dgm:spPr/>
      <dgm:t>
        <a:bodyPr/>
        <a:lstStyle/>
        <a:p>
          <a:endParaRPr lang="ru-RU"/>
        </a:p>
      </dgm:t>
    </dgm:pt>
    <dgm:pt modelId="{AAED6061-1442-4180-8252-0645C060DABC}" type="pres">
      <dgm:prSet presAssocID="{B60967D4-0947-4F1C-AD5F-017514DA3D9E}" presName="arrow" presStyleLbl="bgShp" presStyleIdx="0" presStyleCnt="1" custScaleX="144844"/>
      <dgm:spPr/>
    </dgm:pt>
    <dgm:pt modelId="{07472D17-4B92-4F93-983B-AF42C927B8E0}" type="pres">
      <dgm:prSet presAssocID="{B60967D4-0947-4F1C-AD5F-017514DA3D9E}" presName="arrowDiagram5" presStyleCnt="0"/>
      <dgm:spPr/>
    </dgm:pt>
    <dgm:pt modelId="{6816FFFC-9E6F-4D60-808A-94496FC75A98}" type="pres">
      <dgm:prSet presAssocID="{42BC182B-08E3-4591-A724-7CABF6DBEF42}" presName="bullet5a" presStyleLbl="node1" presStyleIdx="0" presStyleCnt="5"/>
      <dgm:spPr/>
    </dgm:pt>
    <dgm:pt modelId="{53FAAFD3-D40E-4579-9E0B-95E0CB0F44ED}" type="pres">
      <dgm:prSet presAssocID="{42BC182B-08E3-4591-A724-7CABF6DBEF42}" presName="textBox5a" presStyleLbl="revTx" presStyleIdx="0" presStyleCnt="5" custScaleX="234550">
        <dgm:presLayoutVars>
          <dgm:bulletEnabled val="1"/>
        </dgm:presLayoutVars>
      </dgm:prSet>
      <dgm:spPr/>
      <dgm:t>
        <a:bodyPr/>
        <a:lstStyle/>
        <a:p>
          <a:endParaRPr lang="ru-RU"/>
        </a:p>
      </dgm:t>
    </dgm:pt>
    <dgm:pt modelId="{BEEC653B-6A70-458A-917C-68E769DE4167}" type="pres">
      <dgm:prSet presAssocID="{FB173173-262F-4760-8672-BA563862528C}" presName="bullet5b" presStyleLbl="node1" presStyleIdx="1" presStyleCnt="5"/>
      <dgm:spPr/>
    </dgm:pt>
    <dgm:pt modelId="{E5C7448E-4C21-405D-9FD7-05C04120F018}" type="pres">
      <dgm:prSet presAssocID="{FB173173-262F-4760-8672-BA563862528C}" presName="textBox5b" presStyleLbl="revTx" presStyleIdx="1" presStyleCnt="5">
        <dgm:presLayoutVars>
          <dgm:bulletEnabled val="1"/>
        </dgm:presLayoutVars>
      </dgm:prSet>
      <dgm:spPr/>
      <dgm:t>
        <a:bodyPr/>
        <a:lstStyle/>
        <a:p>
          <a:endParaRPr lang="ru-RU"/>
        </a:p>
      </dgm:t>
    </dgm:pt>
    <dgm:pt modelId="{007C6DE8-C9E9-4843-9F83-960F12F4F307}" type="pres">
      <dgm:prSet presAssocID="{C772210B-0CA7-44A8-B101-54213A5CF80E}" presName="bullet5c" presStyleLbl="node1" presStyleIdx="2" presStyleCnt="5"/>
      <dgm:spPr/>
    </dgm:pt>
    <dgm:pt modelId="{EFE5A0D2-0906-4E8A-AB95-8F284A0F7708}" type="pres">
      <dgm:prSet presAssocID="{C772210B-0CA7-44A8-B101-54213A5CF80E}" presName="textBox5c" presStyleLbl="revTx" presStyleIdx="2" presStyleCnt="5" custScaleX="185814" custLinFactNeighborX="25515" custLinFactNeighborY="-1868">
        <dgm:presLayoutVars>
          <dgm:bulletEnabled val="1"/>
        </dgm:presLayoutVars>
      </dgm:prSet>
      <dgm:spPr/>
      <dgm:t>
        <a:bodyPr/>
        <a:lstStyle/>
        <a:p>
          <a:endParaRPr lang="ru-RU"/>
        </a:p>
      </dgm:t>
    </dgm:pt>
    <dgm:pt modelId="{6846B349-0142-4F7B-8CA8-D920F3707636}" type="pres">
      <dgm:prSet presAssocID="{A4B67BDE-470E-4BBA-9CF0-73B9AB871F78}" presName="bullet5d" presStyleLbl="node1" presStyleIdx="3" presStyleCnt="5"/>
      <dgm:spPr/>
    </dgm:pt>
    <dgm:pt modelId="{46301B6C-67B6-47E1-B388-ECA13A003BA8}" type="pres">
      <dgm:prSet presAssocID="{A4B67BDE-470E-4BBA-9CF0-73B9AB871F78}" presName="textBox5d" presStyleLbl="revTx" presStyleIdx="3" presStyleCnt="5" custScaleX="156250" custScaleY="93284" custLinFactX="87500" custLinFactNeighborX="100000" custLinFactNeighborY="-25746">
        <dgm:presLayoutVars>
          <dgm:bulletEnabled val="1"/>
        </dgm:presLayoutVars>
      </dgm:prSet>
      <dgm:spPr/>
      <dgm:t>
        <a:bodyPr/>
        <a:lstStyle/>
        <a:p>
          <a:endParaRPr lang="ru-RU"/>
        </a:p>
      </dgm:t>
    </dgm:pt>
    <dgm:pt modelId="{18718927-6DCE-46AC-AB35-50CAD8799BE4}" type="pres">
      <dgm:prSet presAssocID="{CBFE469D-A5A9-4797-9069-9F6E9FB44646}" presName="bullet5e" presStyleLbl="node1" presStyleIdx="4" presStyleCnt="5"/>
      <dgm:spPr/>
    </dgm:pt>
    <dgm:pt modelId="{0A23256E-D005-402C-BE6D-2FB65A4162F3}" type="pres">
      <dgm:prSet presAssocID="{CBFE469D-A5A9-4797-9069-9F6E9FB44646}" presName="textBox5e" presStyleLbl="revTx" presStyleIdx="4" presStyleCnt="5" custScaleX="161052" custScaleY="18885" custLinFactNeighborX="-35100" custLinFactNeighborY="-30571">
        <dgm:presLayoutVars>
          <dgm:bulletEnabled val="1"/>
        </dgm:presLayoutVars>
      </dgm:prSet>
      <dgm:spPr/>
      <dgm:t>
        <a:bodyPr/>
        <a:lstStyle/>
        <a:p>
          <a:endParaRPr lang="ru-RU"/>
        </a:p>
      </dgm:t>
    </dgm:pt>
  </dgm:ptLst>
  <dgm:cxnLst>
    <dgm:cxn modelId="{9DCA1B32-5031-4895-A39F-BF9964E9B443}" type="presOf" srcId="{A4B67BDE-470E-4BBA-9CF0-73B9AB871F78}" destId="{46301B6C-67B6-47E1-B388-ECA13A003BA8}" srcOrd="0" destOrd="0" presId="urn:microsoft.com/office/officeart/2005/8/layout/arrow2"/>
    <dgm:cxn modelId="{61B557E7-9F8B-409C-AC58-DD1355F4EA59}" srcId="{B60967D4-0947-4F1C-AD5F-017514DA3D9E}" destId="{A4B67BDE-470E-4BBA-9CF0-73B9AB871F78}" srcOrd="3" destOrd="0" parTransId="{D1DFCEFF-81DC-4CD4-8BDF-0BC49936A67A}" sibTransId="{3893A344-3986-46D9-A370-D9D94AEA0A84}"/>
    <dgm:cxn modelId="{AC06BFB7-CD57-49E6-BF98-77D0CFCBD7D9}" srcId="{B60967D4-0947-4F1C-AD5F-017514DA3D9E}" destId="{42BC182B-08E3-4591-A724-7CABF6DBEF42}" srcOrd="0" destOrd="0" parTransId="{FA0D5283-8F73-406E-ACB5-B9BFD17B801E}" sibTransId="{1B5D4BE4-5E0B-4A5B-B93B-66C4FC3E4605}"/>
    <dgm:cxn modelId="{70988A8F-6749-4A01-A5ED-76669B429914}" srcId="{B60967D4-0947-4F1C-AD5F-017514DA3D9E}" destId="{CBFE469D-A5A9-4797-9069-9F6E9FB44646}" srcOrd="4" destOrd="0" parTransId="{F943FE76-30EB-4A9D-8913-AF6F90806BB8}" sibTransId="{2B6C4C5B-9BA6-44EE-91E3-08E8C1209FC8}"/>
    <dgm:cxn modelId="{E34E1EF2-957D-4485-8919-702EA8B25B51}" type="presOf" srcId="{CBFE469D-A5A9-4797-9069-9F6E9FB44646}" destId="{0A23256E-D005-402C-BE6D-2FB65A4162F3}" srcOrd="0" destOrd="0" presId="urn:microsoft.com/office/officeart/2005/8/layout/arrow2"/>
    <dgm:cxn modelId="{4EEB7C56-52EA-467C-8134-04557A4DC138}" type="presOf" srcId="{FB173173-262F-4760-8672-BA563862528C}" destId="{E5C7448E-4C21-405D-9FD7-05C04120F018}" srcOrd="0" destOrd="0" presId="urn:microsoft.com/office/officeart/2005/8/layout/arrow2"/>
    <dgm:cxn modelId="{EB1A8A21-37A1-47D5-A1BC-4CAB312F20AF}" srcId="{B60967D4-0947-4F1C-AD5F-017514DA3D9E}" destId="{C772210B-0CA7-44A8-B101-54213A5CF80E}" srcOrd="2" destOrd="0" parTransId="{F78E481B-C64C-4C66-859C-4B9DB1FFE4EA}" sibTransId="{F10C9BE2-E5D5-4B58-8A23-9475168797B6}"/>
    <dgm:cxn modelId="{AACC7E29-E50D-4020-A8FB-1BFC33D2CEEB}" type="presOf" srcId="{B60967D4-0947-4F1C-AD5F-017514DA3D9E}" destId="{5D206BB8-0688-4824-A78C-F6A783D82AAD}" srcOrd="0" destOrd="0" presId="urn:microsoft.com/office/officeart/2005/8/layout/arrow2"/>
    <dgm:cxn modelId="{FD162409-F0D1-4D64-9DC0-62B36AB97BBB}" type="presOf" srcId="{42BC182B-08E3-4591-A724-7CABF6DBEF42}" destId="{53FAAFD3-D40E-4579-9E0B-95E0CB0F44ED}" srcOrd="0" destOrd="0" presId="urn:microsoft.com/office/officeart/2005/8/layout/arrow2"/>
    <dgm:cxn modelId="{F210C1EE-2EC5-4A7E-B0AF-6B8231A260F4}" srcId="{B60967D4-0947-4F1C-AD5F-017514DA3D9E}" destId="{FB173173-262F-4760-8672-BA563862528C}" srcOrd="1" destOrd="0" parTransId="{B1D89413-DD0D-490D-AAAD-9E2698FBE774}" sibTransId="{D2A571DA-904C-4559-913D-FAC704180402}"/>
    <dgm:cxn modelId="{5CB4D42B-DB52-4346-8F3A-B908830BAAF9}" type="presOf" srcId="{C772210B-0CA7-44A8-B101-54213A5CF80E}" destId="{EFE5A0D2-0906-4E8A-AB95-8F284A0F7708}" srcOrd="0" destOrd="0" presId="urn:microsoft.com/office/officeart/2005/8/layout/arrow2"/>
    <dgm:cxn modelId="{4F0CEFAD-C32D-4336-9924-22FEDABB2D8F}" type="presParOf" srcId="{5D206BB8-0688-4824-A78C-F6A783D82AAD}" destId="{AAED6061-1442-4180-8252-0645C060DABC}" srcOrd="0" destOrd="0" presId="urn:microsoft.com/office/officeart/2005/8/layout/arrow2"/>
    <dgm:cxn modelId="{8D2D9562-BFAE-4433-BE12-194A6D9C7E9F}" type="presParOf" srcId="{5D206BB8-0688-4824-A78C-F6A783D82AAD}" destId="{07472D17-4B92-4F93-983B-AF42C927B8E0}" srcOrd="1" destOrd="0" presId="urn:microsoft.com/office/officeart/2005/8/layout/arrow2"/>
    <dgm:cxn modelId="{C6A1AE28-E542-4DD4-8590-59779244BFFB}" type="presParOf" srcId="{07472D17-4B92-4F93-983B-AF42C927B8E0}" destId="{6816FFFC-9E6F-4D60-808A-94496FC75A98}" srcOrd="0" destOrd="0" presId="urn:microsoft.com/office/officeart/2005/8/layout/arrow2"/>
    <dgm:cxn modelId="{27EA9ECD-F680-4F24-BD51-BCD4C3CA5548}" type="presParOf" srcId="{07472D17-4B92-4F93-983B-AF42C927B8E0}" destId="{53FAAFD3-D40E-4579-9E0B-95E0CB0F44ED}" srcOrd="1" destOrd="0" presId="urn:microsoft.com/office/officeart/2005/8/layout/arrow2"/>
    <dgm:cxn modelId="{3CFA0422-2E91-4E3A-8A22-864FA36058B6}" type="presParOf" srcId="{07472D17-4B92-4F93-983B-AF42C927B8E0}" destId="{BEEC653B-6A70-458A-917C-68E769DE4167}" srcOrd="2" destOrd="0" presId="urn:microsoft.com/office/officeart/2005/8/layout/arrow2"/>
    <dgm:cxn modelId="{AB5166C1-599C-423F-A7DF-D1937AD5CDE8}" type="presParOf" srcId="{07472D17-4B92-4F93-983B-AF42C927B8E0}" destId="{E5C7448E-4C21-405D-9FD7-05C04120F018}" srcOrd="3" destOrd="0" presId="urn:microsoft.com/office/officeart/2005/8/layout/arrow2"/>
    <dgm:cxn modelId="{A84E7573-34F2-41A7-A9C5-337308CC9E87}" type="presParOf" srcId="{07472D17-4B92-4F93-983B-AF42C927B8E0}" destId="{007C6DE8-C9E9-4843-9F83-960F12F4F307}" srcOrd="4" destOrd="0" presId="urn:microsoft.com/office/officeart/2005/8/layout/arrow2"/>
    <dgm:cxn modelId="{5BC67206-A53E-4286-8C67-8C43AFD3A3DF}" type="presParOf" srcId="{07472D17-4B92-4F93-983B-AF42C927B8E0}" destId="{EFE5A0D2-0906-4E8A-AB95-8F284A0F7708}" srcOrd="5" destOrd="0" presId="urn:microsoft.com/office/officeart/2005/8/layout/arrow2"/>
    <dgm:cxn modelId="{23E61D2A-9B9B-4CAA-97AB-0082545FCC0A}" type="presParOf" srcId="{07472D17-4B92-4F93-983B-AF42C927B8E0}" destId="{6846B349-0142-4F7B-8CA8-D920F3707636}" srcOrd="6" destOrd="0" presId="urn:microsoft.com/office/officeart/2005/8/layout/arrow2"/>
    <dgm:cxn modelId="{35BC6602-8058-4E97-A8F6-7FE51BCCB118}" type="presParOf" srcId="{07472D17-4B92-4F93-983B-AF42C927B8E0}" destId="{46301B6C-67B6-47E1-B388-ECA13A003BA8}" srcOrd="7" destOrd="0" presId="urn:microsoft.com/office/officeart/2005/8/layout/arrow2"/>
    <dgm:cxn modelId="{462BC65D-8E8F-407B-A04E-89BE1630B2D6}" type="presParOf" srcId="{07472D17-4B92-4F93-983B-AF42C927B8E0}" destId="{18718927-6DCE-46AC-AB35-50CAD8799BE4}" srcOrd="8" destOrd="0" presId="urn:microsoft.com/office/officeart/2005/8/layout/arrow2"/>
    <dgm:cxn modelId="{538AA1F8-FA84-4110-BAAB-3223AF0B619B}" type="presParOf" srcId="{07472D17-4B92-4F93-983B-AF42C927B8E0}" destId="{0A23256E-D005-402C-BE6D-2FB65A4162F3}" srcOrd="9"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5507AA-F1BB-4F9A-83DE-B21D34326D74}" type="doc">
      <dgm:prSet loTypeId="urn:microsoft.com/office/officeart/2005/8/layout/pyramid2" loCatId="pyramid" qsTypeId="urn:microsoft.com/office/officeart/2005/8/quickstyle/simple1" qsCatId="simple" csTypeId="urn:microsoft.com/office/officeart/2005/8/colors/accent1_2" csCatId="accent1" phldr="1"/>
      <dgm:spPr/>
    </dgm:pt>
    <dgm:pt modelId="{6CC12273-8311-4E04-93E2-22135764C388}">
      <dgm:prSet phldrT="[Текст]" custT="1"/>
      <dgm:spPr>
        <a:solidFill>
          <a:schemeClr val="bg2">
            <a:alpha val="90000"/>
          </a:schemeClr>
        </a:solidFill>
      </dgm:spPr>
      <dgm:t>
        <a:bodyPr/>
        <a:lstStyle/>
        <a:p>
          <a:r>
            <a:rPr lang="kk-KZ" sz="2000" b="1" i="1" dirty="0" smtClean="0">
              <a:solidFill>
                <a:srgbClr val="002060"/>
              </a:solidFill>
              <a:latin typeface="Times New Roman" pitchFamily="18" charset="0"/>
              <a:cs typeface="Times New Roman" pitchFamily="18" charset="0"/>
            </a:rPr>
            <a:t>Оқушылардың сыни ойлау дағдысын қалыптастыруда бағдарлама құрастыру. </a:t>
          </a:r>
        </a:p>
      </dgm:t>
    </dgm:pt>
    <dgm:pt modelId="{833E6729-6F3F-41EE-A86B-572A9D96DB66}" type="sibTrans" cxnId="{9C44633E-105E-4E19-9380-55ACBB9FF4AB}">
      <dgm:prSet/>
      <dgm:spPr/>
      <dgm:t>
        <a:bodyPr/>
        <a:lstStyle/>
        <a:p>
          <a:endParaRPr lang="ru-RU"/>
        </a:p>
      </dgm:t>
    </dgm:pt>
    <dgm:pt modelId="{82FF8854-B501-4A40-8F84-4B4BEE90B599}" type="parTrans" cxnId="{9C44633E-105E-4E19-9380-55ACBB9FF4AB}">
      <dgm:prSet/>
      <dgm:spPr/>
      <dgm:t>
        <a:bodyPr/>
        <a:lstStyle/>
        <a:p>
          <a:endParaRPr lang="ru-RU"/>
        </a:p>
      </dgm:t>
    </dgm:pt>
    <dgm:pt modelId="{7402DF01-33E0-440F-ABFC-11D1A5788C85}">
      <dgm:prSet phldrT="[Текст]" custT="1"/>
      <dgm:spPr>
        <a:solidFill>
          <a:schemeClr val="bg2">
            <a:alpha val="90000"/>
          </a:schemeClr>
        </a:solidFill>
      </dgm:spPr>
      <dgm:t>
        <a:bodyPr/>
        <a:lstStyle/>
        <a:p>
          <a:r>
            <a:rPr lang="kk-KZ" sz="2000" b="1" i="1" dirty="0" smtClean="0">
              <a:latin typeface="Times New Roman" pitchFamily="18" charset="0"/>
              <a:cs typeface="Times New Roman" pitchFamily="18" charset="0"/>
            </a:rPr>
            <a:t>Оқушыларды ізденіске баулу арқылы сыни тұрғыдан ойландыруға жетелеу.</a:t>
          </a:r>
        </a:p>
      </dgm:t>
    </dgm:pt>
    <dgm:pt modelId="{B5735B8C-B62B-4869-972F-5B785981506E}" type="sibTrans" cxnId="{AE01CEAA-527B-4368-A127-E5462049D990}">
      <dgm:prSet/>
      <dgm:spPr/>
      <dgm:t>
        <a:bodyPr/>
        <a:lstStyle/>
        <a:p>
          <a:endParaRPr lang="ru-RU"/>
        </a:p>
      </dgm:t>
    </dgm:pt>
    <dgm:pt modelId="{CD724251-7190-47A3-8E27-C9A27BE28C89}" type="parTrans" cxnId="{AE01CEAA-527B-4368-A127-E5462049D990}">
      <dgm:prSet/>
      <dgm:spPr/>
      <dgm:t>
        <a:bodyPr/>
        <a:lstStyle/>
        <a:p>
          <a:endParaRPr lang="ru-RU"/>
        </a:p>
      </dgm:t>
    </dgm:pt>
    <dgm:pt modelId="{B610313E-945B-4554-A6C2-125264ADACF1}">
      <dgm:prSet phldrT="[Текст]" custT="1"/>
      <dgm:spPr>
        <a:solidFill>
          <a:schemeClr val="bg2">
            <a:alpha val="90000"/>
          </a:schemeClr>
        </a:solidFill>
      </dgm:spPr>
      <dgm:t>
        <a:bodyPr/>
        <a:lstStyle/>
        <a:p>
          <a:r>
            <a:rPr lang="kk-KZ" sz="2000" b="1" i="1" dirty="0" smtClean="0">
              <a:latin typeface="Times New Roman" pitchFamily="18" charset="0"/>
              <a:cs typeface="Times New Roman" pitchFamily="18" charset="0"/>
            </a:rPr>
            <a:t>Сабақтарымда сыни тапсырмалар қолдану арқылы, оқушылардың  сөздік қорын,</a:t>
          </a:r>
        </a:p>
        <a:p>
          <a:r>
            <a:rPr lang="kk-KZ" sz="2000" b="1" i="1" dirty="0" smtClean="0">
              <a:latin typeface="Times New Roman" pitchFamily="18" charset="0"/>
              <a:cs typeface="Times New Roman" pitchFamily="18" charset="0"/>
            </a:rPr>
            <a:t> тіл мәдениетін,  өзіндік пікірін қалыптастыруды арттыру.</a:t>
          </a:r>
          <a:endParaRPr lang="ru-RU" sz="2000" b="1" i="1" dirty="0">
            <a:latin typeface="Times New Roman" pitchFamily="18" charset="0"/>
            <a:cs typeface="Times New Roman" pitchFamily="18" charset="0"/>
          </a:endParaRPr>
        </a:p>
      </dgm:t>
    </dgm:pt>
    <dgm:pt modelId="{9B538051-327A-4889-9754-6112E09C18BA}" type="sibTrans" cxnId="{C717E0CB-06ED-4EBB-BED3-0F583EA1EC1A}">
      <dgm:prSet/>
      <dgm:spPr/>
      <dgm:t>
        <a:bodyPr/>
        <a:lstStyle/>
        <a:p>
          <a:endParaRPr lang="ru-RU"/>
        </a:p>
      </dgm:t>
    </dgm:pt>
    <dgm:pt modelId="{FBAA232F-EAB4-478D-8EE3-C565A8CCF0F5}" type="parTrans" cxnId="{C717E0CB-06ED-4EBB-BED3-0F583EA1EC1A}">
      <dgm:prSet/>
      <dgm:spPr/>
      <dgm:t>
        <a:bodyPr/>
        <a:lstStyle/>
        <a:p>
          <a:endParaRPr lang="ru-RU"/>
        </a:p>
      </dgm:t>
    </dgm:pt>
    <dgm:pt modelId="{E5121A5E-E5F2-4311-A4E2-EC1381D7F0F5}" type="pres">
      <dgm:prSet presAssocID="{FF5507AA-F1BB-4F9A-83DE-B21D34326D74}" presName="compositeShape" presStyleCnt="0">
        <dgm:presLayoutVars>
          <dgm:dir/>
          <dgm:resizeHandles/>
        </dgm:presLayoutVars>
      </dgm:prSet>
      <dgm:spPr/>
    </dgm:pt>
    <dgm:pt modelId="{79937510-B8AC-4097-A360-827DBB933E01}" type="pres">
      <dgm:prSet presAssocID="{FF5507AA-F1BB-4F9A-83DE-B21D34326D74}" presName="pyramid" presStyleLbl="node1" presStyleIdx="0" presStyleCnt="1" custScaleX="115854" custLinFactNeighborX="15090" custLinFactNeighborY="-2439"/>
      <dgm:spPr>
        <a:solidFill>
          <a:srgbClr val="00B0F0"/>
        </a:solidFill>
      </dgm:spPr>
    </dgm:pt>
    <dgm:pt modelId="{8795EC33-9D2B-47E3-8E84-D2E43A4F00E5}" type="pres">
      <dgm:prSet presAssocID="{FF5507AA-F1BB-4F9A-83DE-B21D34326D74}" presName="theList" presStyleCnt="0"/>
      <dgm:spPr/>
    </dgm:pt>
    <dgm:pt modelId="{C8C0E528-D187-43F4-9207-BDC21851DE83}" type="pres">
      <dgm:prSet presAssocID="{6CC12273-8311-4E04-93E2-22135764C388}" presName="aNode" presStyleLbl="fgAcc1" presStyleIdx="0" presStyleCnt="3" custScaleX="143268" custScaleY="94111" custLinFactY="7736" custLinFactNeighborX="-22472" custLinFactNeighborY="100000">
        <dgm:presLayoutVars>
          <dgm:bulletEnabled val="1"/>
        </dgm:presLayoutVars>
      </dgm:prSet>
      <dgm:spPr/>
      <dgm:t>
        <a:bodyPr/>
        <a:lstStyle/>
        <a:p>
          <a:endParaRPr lang="ru-RU"/>
        </a:p>
      </dgm:t>
    </dgm:pt>
    <dgm:pt modelId="{13B66FED-BFC7-4949-AFC5-753DAF738611}" type="pres">
      <dgm:prSet presAssocID="{6CC12273-8311-4E04-93E2-22135764C388}" presName="aSpace" presStyleCnt="0"/>
      <dgm:spPr/>
    </dgm:pt>
    <dgm:pt modelId="{82905AFC-2584-4001-9930-52E2BEDD8837}" type="pres">
      <dgm:prSet presAssocID="{7402DF01-33E0-440F-ABFC-11D1A5788C85}" presName="aNode" presStyleLbl="fgAcc1" presStyleIdx="1" presStyleCnt="3" custScaleX="157285" custScaleY="93778" custLinFactY="41597" custLinFactNeighborX="-24595" custLinFactNeighborY="100000">
        <dgm:presLayoutVars>
          <dgm:bulletEnabled val="1"/>
        </dgm:presLayoutVars>
      </dgm:prSet>
      <dgm:spPr/>
      <dgm:t>
        <a:bodyPr/>
        <a:lstStyle/>
        <a:p>
          <a:endParaRPr lang="ru-RU"/>
        </a:p>
      </dgm:t>
    </dgm:pt>
    <dgm:pt modelId="{B512CB09-2BD4-4AA9-A78B-3A03201ED280}" type="pres">
      <dgm:prSet presAssocID="{7402DF01-33E0-440F-ABFC-11D1A5788C85}" presName="aSpace" presStyleCnt="0"/>
      <dgm:spPr/>
    </dgm:pt>
    <dgm:pt modelId="{86D6E28C-084C-42F6-B930-434CFE15B94A}" type="pres">
      <dgm:prSet presAssocID="{B610313E-945B-4554-A6C2-125264ADACF1}" presName="aNode" presStyleLbl="fgAcc1" presStyleIdx="2" presStyleCnt="3" custScaleX="178236" custLinFactY="49476" custLinFactNeighborX="-21624" custLinFactNeighborY="100000">
        <dgm:presLayoutVars>
          <dgm:bulletEnabled val="1"/>
        </dgm:presLayoutVars>
      </dgm:prSet>
      <dgm:spPr/>
      <dgm:t>
        <a:bodyPr/>
        <a:lstStyle/>
        <a:p>
          <a:endParaRPr lang="ru-RU"/>
        </a:p>
      </dgm:t>
    </dgm:pt>
    <dgm:pt modelId="{105CF282-B627-4E8E-9523-4E9A110D0C23}" type="pres">
      <dgm:prSet presAssocID="{B610313E-945B-4554-A6C2-125264ADACF1}" presName="aSpace" presStyleCnt="0"/>
      <dgm:spPr/>
    </dgm:pt>
  </dgm:ptLst>
  <dgm:cxnLst>
    <dgm:cxn modelId="{9C44633E-105E-4E19-9380-55ACBB9FF4AB}" srcId="{FF5507AA-F1BB-4F9A-83DE-B21D34326D74}" destId="{6CC12273-8311-4E04-93E2-22135764C388}" srcOrd="0" destOrd="0" parTransId="{82FF8854-B501-4A40-8F84-4B4BEE90B599}" sibTransId="{833E6729-6F3F-41EE-A86B-572A9D96DB66}"/>
    <dgm:cxn modelId="{453262A4-B084-4E84-B5EE-1F3A46F70B47}" type="presOf" srcId="{7402DF01-33E0-440F-ABFC-11D1A5788C85}" destId="{82905AFC-2584-4001-9930-52E2BEDD8837}" srcOrd="0" destOrd="0" presId="urn:microsoft.com/office/officeart/2005/8/layout/pyramid2"/>
    <dgm:cxn modelId="{8E3C4D93-9ABB-47FD-B811-788D4D386A6B}" type="presOf" srcId="{6CC12273-8311-4E04-93E2-22135764C388}" destId="{C8C0E528-D187-43F4-9207-BDC21851DE83}" srcOrd="0" destOrd="0" presId="urn:microsoft.com/office/officeart/2005/8/layout/pyramid2"/>
    <dgm:cxn modelId="{C717E0CB-06ED-4EBB-BED3-0F583EA1EC1A}" srcId="{FF5507AA-F1BB-4F9A-83DE-B21D34326D74}" destId="{B610313E-945B-4554-A6C2-125264ADACF1}" srcOrd="2" destOrd="0" parTransId="{FBAA232F-EAB4-478D-8EE3-C565A8CCF0F5}" sibTransId="{9B538051-327A-4889-9754-6112E09C18BA}"/>
    <dgm:cxn modelId="{69872106-EC82-4FE3-A80A-420DC8965AB2}" type="presOf" srcId="{FF5507AA-F1BB-4F9A-83DE-B21D34326D74}" destId="{E5121A5E-E5F2-4311-A4E2-EC1381D7F0F5}" srcOrd="0" destOrd="0" presId="urn:microsoft.com/office/officeart/2005/8/layout/pyramid2"/>
    <dgm:cxn modelId="{AE01CEAA-527B-4368-A127-E5462049D990}" srcId="{FF5507AA-F1BB-4F9A-83DE-B21D34326D74}" destId="{7402DF01-33E0-440F-ABFC-11D1A5788C85}" srcOrd="1" destOrd="0" parTransId="{CD724251-7190-47A3-8E27-C9A27BE28C89}" sibTransId="{B5735B8C-B62B-4869-972F-5B785981506E}"/>
    <dgm:cxn modelId="{32C87977-CA7F-49D0-BC50-4017C8AAD54C}" type="presOf" srcId="{B610313E-945B-4554-A6C2-125264ADACF1}" destId="{86D6E28C-084C-42F6-B930-434CFE15B94A}" srcOrd="0" destOrd="0" presId="urn:microsoft.com/office/officeart/2005/8/layout/pyramid2"/>
    <dgm:cxn modelId="{0DFD97E4-42DD-402E-B786-9FE9BF64516E}" type="presParOf" srcId="{E5121A5E-E5F2-4311-A4E2-EC1381D7F0F5}" destId="{79937510-B8AC-4097-A360-827DBB933E01}" srcOrd="0" destOrd="0" presId="urn:microsoft.com/office/officeart/2005/8/layout/pyramid2"/>
    <dgm:cxn modelId="{32DE81B8-5AC4-4345-BEE1-652495D9967C}" type="presParOf" srcId="{E5121A5E-E5F2-4311-A4E2-EC1381D7F0F5}" destId="{8795EC33-9D2B-47E3-8E84-D2E43A4F00E5}" srcOrd="1" destOrd="0" presId="urn:microsoft.com/office/officeart/2005/8/layout/pyramid2"/>
    <dgm:cxn modelId="{5F5BFA08-D085-43EA-B567-55ECE9FBD63B}" type="presParOf" srcId="{8795EC33-9D2B-47E3-8E84-D2E43A4F00E5}" destId="{C8C0E528-D187-43F4-9207-BDC21851DE83}" srcOrd="0" destOrd="0" presId="urn:microsoft.com/office/officeart/2005/8/layout/pyramid2"/>
    <dgm:cxn modelId="{AB20AFC7-A737-4237-A41A-325A25658C1D}" type="presParOf" srcId="{8795EC33-9D2B-47E3-8E84-D2E43A4F00E5}" destId="{13B66FED-BFC7-4949-AFC5-753DAF738611}" srcOrd="1" destOrd="0" presId="urn:microsoft.com/office/officeart/2005/8/layout/pyramid2"/>
    <dgm:cxn modelId="{94860531-AF6D-4D3B-A47B-96DAD4DC93F0}" type="presParOf" srcId="{8795EC33-9D2B-47E3-8E84-D2E43A4F00E5}" destId="{82905AFC-2584-4001-9930-52E2BEDD8837}" srcOrd="2" destOrd="0" presId="urn:microsoft.com/office/officeart/2005/8/layout/pyramid2"/>
    <dgm:cxn modelId="{6F93FC98-1631-4EF6-9BE2-02CBBFBEF5D3}" type="presParOf" srcId="{8795EC33-9D2B-47E3-8E84-D2E43A4F00E5}" destId="{B512CB09-2BD4-4AA9-A78B-3A03201ED280}" srcOrd="3" destOrd="0" presId="urn:microsoft.com/office/officeart/2005/8/layout/pyramid2"/>
    <dgm:cxn modelId="{D39F2EFF-E853-4374-BC22-0062F7411B61}" type="presParOf" srcId="{8795EC33-9D2B-47E3-8E84-D2E43A4F00E5}" destId="{86D6E28C-084C-42F6-B930-434CFE15B94A}" srcOrd="4" destOrd="0" presId="urn:microsoft.com/office/officeart/2005/8/layout/pyramid2"/>
    <dgm:cxn modelId="{C1D4DD8F-F94B-4EC3-A714-3821C8F839F6}" type="presParOf" srcId="{8795EC33-9D2B-47E3-8E84-D2E43A4F00E5}" destId="{105CF282-B627-4E8E-9523-4E9A110D0C23}" srcOrd="5"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37510-B8AC-4097-A360-827DBB933E01}">
      <dsp:nvSpPr>
        <dsp:cNvPr id="0" name=""/>
        <dsp:cNvSpPr/>
      </dsp:nvSpPr>
      <dsp:spPr>
        <a:xfrm>
          <a:off x="-67953" y="0"/>
          <a:ext cx="6786630" cy="5857916"/>
        </a:xfrm>
        <a:prstGeom prst="triangl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C0E528-D187-43F4-9207-BDC21851DE83}">
      <dsp:nvSpPr>
        <dsp:cNvPr id="0" name=""/>
        <dsp:cNvSpPr/>
      </dsp:nvSpPr>
      <dsp:spPr>
        <a:xfrm>
          <a:off x="762002" y="878541"/>
          <a:ext cx="5455137" cy="1354547"/>
        </a:xfrm>
        <a:prstGeom prst="roundRect">
          <a:avLst/>
        </a:prstGeom>
        <a:solidFill>
          <a:schemeClr val="bg2">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kk-KZ" sz="2000" b="1" i="1" kern="1200" dirty="0" smtClean="0">
              <a:solidFill>
                <a:srgbClr val="002060"/>
              </a:solidFill>
              <a:latin typeface="Times New Roman" pitchFamily="18" charset="0"/>
              <a:cs typeface="Times New Roman" pitchFamily="18" charset="0"/>
            </a:rPr>
            <a:t>Оқушылардың сыни ойлау дағдысын қалыптастыруда бағдарлама құрастыру. </a:t>
          </a:r>
        </a:p>
      </dsp:txBody>
      <dsp:txXfrm>
        <a:off x="828126" y="944665"/>
        <a:ext cx="5322889" cy="1222299"/>
      </dsp:txXfrm>
    </dsp:sp>
    <dsp:sp modelId="{82905AFC-2584-4001-9930-52E2BEDD8837}">
      <dsp:nvSpPr>
        <dsp:cNvPr id="0" name=""/>
        <dsp:cNvSpPr/>
      </dsp:nvSpPr>
      <dsp:spPr>
        <a:xfrm>
          <a:off x="414307" y="2900366"/>
          <a:ext cx="5988855" cy="1349754"/>
        </a:xfrm>
        <a:prstGeom prst="roundRect">
          <a:avLst/>
        </a:prstGeom>
        <a:solidFill>
          <a:schemeClr val="bg2">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kk-KZ" sz="2000" b="1" i="1" kern="1200" dirty="0" smtClean="0">
              <a:latin typeface="Times New Roman" pitchFamily="18" charset="0"/>
              <a:cs typeface="Times New Roman" pitchFamily="18" charset="0"/>
            </a:rPr>
            <a:t>Оқушыларды ізденіске баулу арқылы сыни тұрғыдан ойландыруға жетелеу.</a:t>
          </a:r>
        </a:p>
      </dsp:txBody>
      <dsp:txXfrm>
        <a:off x="480197" y="2966256"/>
        <a:ext cx="5857075" cy="1217974"/>
      </dsp:txXfrm>
    </dsp:sp>
    <dsp:sp modelId="{86D6E28C-084C-42F6-B930-434CFE15B94A}">
      <dsp:nvSpPr>
        <dsp:cNvPr id="0" name=""/>
        <dsp:cNvSpPr/>
      </dsp:nvSpPr>
      <dsp:spPr>
        <a:xfrm>
          <a:off x="128562" y="4418607"/>
          <a:ext cx="6786594" cy="1439308"/>
        </a:xfrm>
        <a:prstGeom prst="roundRect">
          <a:avLst/>
        </a:prstGeom>
        <a:solidFill>
          <a:schemeClr val="bg2">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kk-KZ" sz="2000" b="1" i="1" kern="1200" dirty="0" smtClean="0">
              <a:latin typeface="Times New Roman" pitchFamily="18" charset="0"/>
              <a:cs typeface="Times New Roman" pitchFamily="18" charset="0"/>
            </a:rPr>
            <a:t>Сабақтарымда сыни тапсырмалар қолдану арқылы, оқушылардың  сөздік қорын,</a:t>
          </a:r>
        </a:p>
        <a:p>
          <a:pPr lvl="0" algn="ctr" defTabSz="889000">
            <a:lnSpc>
              <a:spcPct val="90000"/>
            </a:lnSpc>
            <a:spcBef>
              <a:spcPct val="0"/>
            </a:spcBef>
            <a:spcAft>
              <a:spcPct val="35000"/>
            </a:spcAft>
          </a:pPr>
          <a:r>
            <a:rPr lang="kk-KZ" sz="2000" b="1" i="1" kern="1200" dirty="0" smtClean="0">
              <a:latin typeface="Times New Roman" pitchFamily="18" charset="0"/>
              <a:cs typeface="Times New Roman" pitchFamily="18" charset="0"/>
            </a:rPr>
            <a:t> тіл мәдениетін,  өзіндік пікірін қалыптастыруды арттыру.</a:t>
          </a:r>
          <a:endParaRPr lang="ru-RU" sz="2000" b="1" i="1" kern="1200" dirty="0">
            <a:latin typeface="Times New Roman" pitchFamily="18" charset="0"/>
            <a:cs typeface="Times New Roman" pitchFamily="18" charset="0"/>
          </a:endParaRPr>
        </a:p>
      </dsp:txBody>
      <dsp:txXfrm>
        <a:off x="198823" y="4488868"/>
        <a:ext cx="6646072" cy="129878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8DA6B3-2068-477A-8B5E-0DC626C0394D}" type="datetimeFigureOut">
              <a:rPr lang="ru-RU" smtClean="0"/>
              <a:pPr/>
              <a:t>16.04.2020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EB901C-605D-453F-BE54-6AEF133212A2}" type="slidenum">
              <a:rPr lang="ru-RU" smtClean="0"/>
              <a:pPr/>
              <a:t>‹#›</a:t>
            </a:fld>
            <a:endParaRPr lang="ru-RU"/>
          </a:p>
        </p:txBody>
      </p:sp>
    </p:spTree>
    <p:extLst>
      <p:ext uri="{BB962C8B-B14F-4D97-AF65-F5344CB8AC3E}">
        <p14:creationId xmlns:p14="http://schemas.microsoft.com/office/powerpoint/2010/main" xmlns="" val="320236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6EB901C-605D-453F-BE54-6AEF133212A2}" type="slidenum">
              <a:rPr lang="ru-RU" smtClean="0"/>
              <a:pPr/>
              <a:t>17</a:t>
            </a:fld>
            <a:endParaRPr lang="ru-RU"/>
          </a:p>
        </p:txBody>
      </p:sp>
    </p:spTree>
    <p:extLst>
      <p:ext uri="{BB962C8B-B14F-4D97-AF65-F5344CB8AC3E}">
        <p14:creationId xmlns:p14="http://schemas.microsoft.com/office/powerpoint/2010/main" xmlns="" val="8265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27E4860-04EA-4645-AF8F-51777E1977FE}" type="datetimeFigureOut">
              <a:rPr lang="ru-RU" smtClean="0"/>
              <a:pPr/>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D47D3F-0822-426E-83AC-EFF351D6FA56}"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27E4860-04EA-4645-AF8F-51777E1977FE}" type="datetimeFigureOut">
              <a:rPr lang="ru-RU" smtClean="0"/>
              <a:pPr/>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D47D3F-0822-426E-83AC-EFF351D6FA56}"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27E4860-04EA-4645-AF8F-51777E1977FE}" type="datetimeFigureOut">
              <a:rPr lang="ru-RU" smtClean="0"/>
              <a:pPr/>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D47D3F-0822-426E-83AC-EFF351D6FA56}"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27E4860-04EA-4645-AF8F-51777E1977FE}" type="datetimeFigureOut">
              <a:rPr lang="ru-RU" smtClean="0"/>
              <a:pPr/>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D47D3F-0822-426E-83AC-EFF351D6FA56}"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27E4860-04EA-4645-AF8F-51777E1977FE}" type="datetimeFigureOut">
              <a:rPr lang="ru-RU" smtClean="0"/>
              <a:pPr/>
              <a:t>16.04.2020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D47D3F-0822-426E-83AC-EFF351D6FA56}"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27E4860-04EA-4645-AF8F-51777E1977FE}" type="datetimeFigureOut">
              <a:rPr lang="ru-RU" smtClean="0"/>
              <a:pPr/>
              <a:t>16.04.2020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D47D3F-0822-426E-83AC-EFF351D6FA56}"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27E4860-04EA-4645-AF8F-51777E1977FE}" type="datetimeFigureOut">
              <a:rPr lang="ru-RU" smtClean="0"/>
              <a:pPr/>
              <a:t>16.04.2020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DD47D3F-0822-426E-83AC-EFF351D6FA56}"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27E4860-04EA-4645-AF8F-51777E1977FE}" type="datetimeFigureOut">
              <a:rPr lang="ru-RU" smtClean="0"/>
              <a:pPr/>
              <a:t>16.04.2020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DD47D3F-0822-426E-83AC-EFF351D6FA56}"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27E4860-04EA-4645-AF8F-51777E1977FE}" type="datetimeFigureOut">
              <a:rPr lang="ru-RU" smtClean="0"/>
              <a:pPr/>
              <a:t>16.04.2020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DD47D3F-0822-426E-83AC-EFF351D6FA56}"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27E4860-04EA-4645-AF8F-51777E1977FE}" type="datetimeFigureOut">
              <a:rPr lang="ru-RU" smtClean="0"/>
              <a:pPr/>
              <a:t>16.04.2020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D47D3F-0822-426E-83AC-EFF351D6FA56}"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27E4860-04EA-4645-AF8F-51777E1977FE}" type="datetimeFigureOut">
              <a:rPr lang="ru-RU" smtClean="0"/>
              <a:pPr/>
              <a:t>16.04.2020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D47D3F-0822-426E-83AC-EFF351D6FA56}"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E4860-04EA-4645-AF8F-51777E1977FE}" type="datetimeFigureOut">
              <a:rPr lang="ru-RU" smtClean="0"/>
              <a:pPr/>
              <a:t>16.04.2020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47D3F-0822-426E-83AC-EFF351D6FA56}"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4.xml"/><Relationship Id="rId7" Type="http://schemas.openxmlformats.org/officeDocument/2006/relationships/image" Target="../media/image6.jpeg"/><Relationship Id="rId12" Type="http://schemas.microsoft.com/office/2007/relationships/diagramDrawing" Target="../diagrams/drawing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diagramColors" Target="../diagrams/colors4.xml"/><Relationship Id="rId10" Type="http://schemas.openxmlformats.org/officeDocument/2006/relationships/image" Target="../media/image9.jpeg"/><Relationship Id="rId4" Type="http://schemas.openxmlformats.org/officeDocument/2006/relationships/diagramQuickStyle" Target="../diagrams/quickStyle4.xml"/><Relationship Id="rId9"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23.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18" Type="http://schemas.openxmlformats.org/officeDocument/2006/relationships/image" Target="../media/image77.jpe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jpeg"/><Relationship Id="rId2" Type="http://schemas.openxmlformats.org/officeDocument/2006/relationships/image" Target="../media/image61.jpeg"/><Relationship Id="rId16"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jpeg"/><Relationship Id="rId15" Type="http://schemas.openxmlformats.org/officeDocument/2006/relationships/image" Target="../media/image74.jpeg"/><Relationship Id="rId10" Type="http://schemas.openxmlformats.org/officeDocument/2006/relationships/image" Target="../media/image69.jpeg"/><Relationship Id="rId19" Type="http://schemas.openxmlformats.org/officeDocument/2006/relationships/image" Target="../media/image78.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ÐÐ¾ÑÐ¾Ð¶ÐµÐµ Ð¸Ð·Ð¾Ð±ÑÐ°Ð¶ÐµÐ½Ð¸Ðµ"/>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8" name="Прямоугольник 7"/>
          <p:cNvSpPr/>
          <p:nvPr/>
        </p:nvSpPr>
        <p:spPr>
          <a:xfrm>
            <a:off x="2428860" y="571480"/>
            <a:ext cx="6286544" cy="2031325"/>
          </a:xfrm>
          <a:prstGeom prst="rect">
            <a:avLst/>
          </a:prstGeom>
        </p:spPr>
        <p:txBody>
          <a:bodyPr wrap="square">
            <a:spAutoFit/>
          </a:bodyPr>
          <a:lstStyle/>
          <a:p>
            <a:r>
              <a:rPr lang="kk-KZ" dirty="0" smtClean="0">
                <a:solidFill>
                  <a:srgbClr val="FF0000"/>
                </a:solidFill>
                <a:latin typeface="Times New Roman" panose="02020603050405020304" pitchFamily="18" charset="0"/>
                <a:cs typeface="Times New Roman" panose="02020603050405020304" pitchFamily="18" charset="0"/>
              </a:rPr>
              <a:t>Байқаудың атауы</a:t>
            </a:r>
            <a:r>
              <a:rPr lang="kk-KZ" dirty="0" smtClean="0">
                <a:solidFill>
                  <a:srgbClr val="FF0000"/>
                </a:solidFill>
                <a:latin typeface="Times New Roman" panose="02020603050405020304" pitchFamily="18" charset="0"/>
                <a:cs typeface="Times New Roman" panose="02020603050405020304" pitchFamily="18" charset="0"/>
              </a:rPr>
              <a:t>: </a:t>
            </a:r>
            <a:r>
              <a:rPr lang="kk-KZ" dirty="0" smtClean="0">
                <a:solidFill>
                  <a:srgbClr val="002060"/>
                </a:solidFill>
                <a:latin typeface="Times New Roman" panose="02020603050405020304" pitchFamily="18" charset="0"/>
                <a:cs typeface="Times New Roman" panose="02020603050405020304" pitchFamily="18" charset="0"/>
              </a:rPr>
              <a:t>“Мен енгізген жаңалық”</a:t>
            </a:r>
            <a:endParaRPr lang="kk-KZ" b="1" i="1" dirty="0" smtClean="0">
              <a:solidFill>
                <a:srgbClr val="002060"/>
              </a:solidFill>
              <a:latin typeface="Times New Roman" panose="02020603050405020304" pitchFamily="18" charset="0"/>
              <a:cs typeface="Times New Roman" panose="02020603050405020304" pitchFamily="18" charset="0"/>
            </a:endParaRPr>
          </a:p>
          <a:p>
            <a:r>
              <a:rPr lang="kk-KZ" dirty="0" smtClean="0">
                <a:solidFill>
                  <a:srgbClr val="FF0000"/>
                </a:solidFill>
                <a:latin typeface="Times New Roman" panose="02020603050405020304" pitchFamily="18" charset="0"/>
                <a:cs typeface="Times New Roman" panose="02020603050405020304" pitchFamily="18" charset="0"/>
              </a:rPr>
              <a:t>Мұғалімнің </a:t>
            </a:r>
            <a:r>
              <a:rPr lang="kk-KZ" dirty="0" smtClean="0">
                <a:solidFill>
                  <a:srgbClr val="FF0000"/>
                </a:solidFill>
                <a:latin typeface="Times New Roman" panose="02020603050405020304" pitchFamily="18" charset="0"/>
                <a:cs typeface="Times New Roman" panose="02020603050405020304" pitchFamily="18" charset="0"/>
              </a:rPr>
              <a:t>аты-жөні: </a:t>
            </a:r>
            <a:r>
              <a:rPr lang="kk-KZ" dirty="0" smtClean="0">
                <a:solidFill>
                  <a:srgbClr val="002060"/>
                </a:solidFill>
                <a:latin typeface="Times New Roman" panose="02020603050405020304" pitchFamily="18" charset="0"/>
                <a:cs typeface="Times New Roman" panose="02020603050405020304" pitchFamily="18" charset="0"/>
              </a:rPr>
              <a:t>Кайрлиева Ардақ </a:t>
            </a:r>
            <a:r>
              <a:rPr lang="kk-KZ" dirty="0" smtClean="0">
                <a:solidFill>
                  <a:srgbClr val="002060"/>
                </a:solidFill>
                <a:latin typeface="Times New Roman" panose="02020603050405020304" pitchFamily="18" charset="0"/>
                <a:cs typeface="Times New Roman" panose="02020603050405020304" pitchFamily="18" charset="0"/>
              </a:rPr>
              <a:t>Тулеуовна</a:t>
            </a:r>
            <a:endParaRPr lang="ru-RU" dirty="0" smtClean="0">
              <a:solidFill>
                <a:srgbClr val="002060"/>
              </a:solidFill>
              <a:latin typeface="Times New Roman" panose="02020603050405020304" pitchFamily="18" charset="0"/>
              <a:cs typeface="Times New Roman" panose="02020603050405020304" pitchFamily="18" charset="0"/>
            </a:endParaRPr>
          </a:p>
          <a:p>
            <a:r>
              <a:rPr lang="kk-KZ" dirty="0" smtClean="0">
                <a:solidFill>
                  <a:srgbClr val="FF0000"/>
                </a:solidFill>
                <a:latin typeface="Times New Roman" panose="02020603050405020304" pitchFamily="18" charset="0"/>
                <a:cs typeface="Times New Roman" panose="02020603050405020304" pitchFamily="18" charset="0"/>
              </a:rPr>
              <a:t>Қызметі</a:t>
            </a:r>
            <a:r>
              <a:rPr lang="kk-KZ" b="1" dirty="0" smtClean="0">
                <a:solidFill>
                  <a:srgbClr val="FF0000"/>
                </a:solidFill>
                <a:latin typeface="Times New Roman" panose="02020603050405020304" pitchFamily="18" charset="0"/>
                <a:cs typeface="Times New Roman" panose="02020603050405020304" pitchFamily="18" charset="0"/>
              </a:rPr>
              <a:t>: </a:t>
            </a:r>
            <a:r>
              <a:rPr lang="kk-KZ" dirty="0" smtClean="0">
                <a:solidFill>
                  <a:srgbClr val="002060"/>
                </a:solidFill>
                <a:latin typeface="Times New Roman" panose="02020603050405020304" pitchFamily="18" charset="0"/>
                <a:cs typeface="Times New Roman" panose="02020603050405020304" pitchFamily="18" charset="0"/>
              </a:rPr>
              <a:t>қазақ тілі мен әдебиеті пәнінің мұғалімі</a:t>
            </a:r>
          </a:p>
          <a:p>
            <a:r>
              <a:rPr lang="kk-KZ" dirty="0" smtClean="0">
                <a:solidFill>
                  <a:srgbClr val="FF0000"/>
                </a:solidFill>
                <a:latin typeface="Times New Roman" panose="02020603050405020304" pitchFamily="18" charset="0"/>
                <a:cs typeface="Times New Roman" panose="02020603050405020304" pitchFamily="18" charset="0"/>
              </a:rPr>
              <a:t>Еңбек өтілі</a:t>
            </a:r>
            <a:r>
              <a:rPr lang="kk-KZ" dirty="0" smtClean="0">
                <a:solidFill>
                  <a:srgbClr val="002060"/>
                </a:solidFill>
                <a:latin typeface="Times New Roman" panose="02020603050405020304" pitchFamily="18" charset="0"/>
                <a:cs typeface="Times New Roman" panose="02020603050405020304" pitchFamily="18" charset="0"/>
              </a:rPr>
              <a:t>: 28 жыл</a:t>
            </a:r>
          </a:p>
          <a:p>
            <a:r>
              <a:rPr lang="kk-KZ" dirty="0" smtClean="0">
                <a:solidFill>
                  <a:srgbClr val="FF0000"/>
                </a:solidFill>
                <a:latin typeface="Times New Roman" panose="02020603050405020304" pitchFamily="18" charset="0"/>
                <a:cs typeface="Times New Roman" panose="02020603050405020304" pitchFamily="18" charset="0"/>
              </a:rPr>
              <a:t>Санаты</a:t>
            </a:r>
            <a:r>
              <a:rPr lang="kk-KZ" dirty="0" smtClean="0">
                <a:solidFill>
                  <a:srgbClr val="002060"/>
                </a:solidFill>
                <a:latin typeface="Times New Roman" panose="02020603050405020304" pitchFamily="18" charset="0"/>
                <a:cs typeface="Times New Roman" panose="02020603050405020304" pitchFamily="18" charset="0"/>
              </a:rPr>
              <a:t>: жоғары, </a:t>
            </a:r>
            <a:r>
              <a:rPr lang="kk-KZ" dirty="0" smtClean="0">
                <a:solidFill>
                  <a:srgbClr val="002060"/>
                </a:solidFill>
                <a:latin typeface="Times New Roman" panose="02020603050405020304" pitchFamily="18" charset="0"/>
                <a:cs typeface="Times New Roman" panose="02020603050405020304" pitchFamily="18" charset="0"/>
              </a:rPr>
              <a:t>педагог-зерттеуші</a:t>
            </a:r>
          </a:p>
          <a:p>
            <a:r>
              <a:rPr lang="kk-KZ" dirty="0" smtClean="0">
                <a:solidFill>
                  <a:srgbClr val="FF0000"/>
                </a:solidFill>
                <a:latin typeface="Times New Roman" panose="02020603050405020304" pitchFamily="18" charset="0"/>
                <a:cs typeface="Times New Roman" panose="02020603050405020304" pitchFamily="18" charset="0"/>
              </a:rPr>
              <a:t>Білім беру мекемесінің атауы: </a:t>
            </a:r>
          </a:p>
          <a:p>
            <a:r>
              <a:rPr lang="kk-KZ" dirty="0" smtClean="0">
                <a:solidFill>
                  <a:srgbClr val="FF0000"/>
                </a:solidFill>
                <a:latin typeface="Times New Roman" panose="02020603050405020304" pitchFamily="18" charset="0"/>
                <a:cs typeface="Times New Roman" panose="02020603050405020304" pitchFamily="18" charset="0"/>
              </a:rPr>
              <a:t> </a:t>
            </a:r>
            <a:r>
              <a:rPr lang="kk-KZ" dirty="0" smtClean="0">
                <a:solidFill>
                  <a:srgbClr val="FF0000"/>
                </a:solidFill>
                <a:latin typeface="Times New Roman" panose="02020603050405020304" pitchFamily="18" charset="0"/>
                <a:cs typeface="Times New Roman" panose="02020603050405020304" pitchFamily="18" charset="0"/>
              </a:rPr>
              <a:t>                 </a:t>
            </a:r>
            <a:r>
              <a:rPr lang="kk-KZ" dirty="0" smtClean="0">
                <a:solidFill>
                  <a:srgbClr val="002060"/>
                </a:solidFill>
                <a:latin typeface="Times New Roman" panose="02020603050405020304" pitchFamily="18" charset="0"/>
                <a:cs typeface="Times New Roman" panose="02020603050405020304" pitchFamily="18" charset="0"/>
              </a:rPr>
              <a:t>Махамбет атындағы орта мектеп</a:t>
            </a:r>
            <a:endParaRPr lang="ru-RU" dirty="0" smtClean="0">
              <a:solidFill>
                <a:srgbClr val="002060"/>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2428860" y="2571744"/>
            <a:ext cx="6357982" cy="646331"/>
          </a:xfrm>
          <a:prstGeom prst="rect">
            <a:avLst/>
          </a:prstGeom>
        </p:spPr>
        <p:txBody>
          <a:bodyPr wrap="square">
            <a:spAutoFit/>
          </a:bodyPr>
          <a:lstStyle/>
          <a:p>
            <a:r>
              <a:rPr lang="kk-KZ" dirty="0" smtClean="0">
                <a:solidFill>
                  <a:srgbClr val="FF0000"/>
                </a:solidFill>
                <a:latin typeface="Times New Roman" panose="02020603050405020304" pitchFamily="18" charset="0"/>
                <a:cs typeface="Times New Roman" panose="02020603050405020304" pitchFamily="18" charset="0"/>
              </a:rPr>
              <a:t>Мекен-жайы: </a:t>
            </a:r>
            <a:r>
              <a:rPr lang="kk-KZ" dirty="0" smtClean="0">
                <a:solidFill>
                  <a:srgbClr val="002060"/>
                </a:solidFill>
                <a:latin typeface="Times New Roman" panose="02020603050405020304" pitchFamily="18" charset="0"/>
                <a:cs typeface="Times New Roman" panose="02020603050405020304" pitchFamily="18" charset="0"/>
              </a:rPr>
              <a:t>Атырау облысы, Индер ауданы, Жарсуат ауылы</a:t>
            </a:r>
          </a:p>
          <a:p>
            <a:r>
              <a:rPr lang="kk-KZ" dirty="0" smtClean="0">
                <a:solidFill>
                  <a:srgbClr val="FF0000"/>
                </a:solidFill>
                <a:latin typeface="Times New Roman" panose="02020603050405020304" pitchFamily="18" charset="0"/>
                <a:cs typeface="Times New Roman" panose="02020603050405020304" pitchFamily="18" charset="0"/>
              </a:rPr>
              <a:t>Байланыс мәліметтері: </a:t>
            </a:r>
            <a:r>
              <a:rPr lang="kk-KZ" dirty="0" smtClean="0">
                <a:solidFill>
                  <a:srgbClr val="002060"/>
                </a:solidFill>
                <a:latin typeface="Times New Roman" panose="02020603050405020304" pitchFamily="18" charset="0"/>
                <a:cs typeface="Times New Roman" panose="02020603050405020304" pitchFamily="18" charset="0"/>
              </a:rPr>
              <a:t>87781145671  </a:t>
            </a:r>
            <a:r>
              <a:rPr lang="en-US" dirty="0" smtClean="0">
                <a:solidFill>
                  <a:srgbClr val="002060"/>
                </a:solidFill>
                <a:latin typeface="Times New Roman" panose="02020603050405020304" pitchFamily="18" charset="0"/>
                <a:cs typeface="Times New Roman" panose="02020603050405020304" pitchFamily="18" charset="0"/>
              </a:rPr>
              <a:t>ard_01@mail</a:t>
            </a:r>
            <a:r>
              <a:rPr lang="kk-KZ" dirty="0" smtClean="0">
                <a:solidFill>
                  <a:srgbClr val="002060"/>
                </a:solidFill>
                <a:latin typeface="Times New Roman" panose="02020603050405020304" pitchFamily="18" charset="0"/>
                <a:cs typeface="Times New Roman" panose="02020603050405020304" pitchFamily="18" charset="0"/>
              </a:rPr>
              <a:t>.</a:t>
            </a:r>
            <a:r>
              <a:rPr lang="en-US" dirty="0" err="1" smtClean="0">
                <a:solidFill>
                  <a:srgbClr val="002060"/>
                </a:solidFill>
                <a:latin typeface="Times New Roman" panose="02020603050405020304" pitchFamily="18" charset="0"/>
                <a:cs typeface="Times New Roman" panose="02020603050405020304" pitchFamily="18" charset="0"/>
              </a:rPr>
              <a:t>ru</a:t>
            </a:r>
            <a:endParaRPr lang="kk-KZ" dirty="0" smtClean="0">
              <a:solidFill>
                <a:srgbClr val="002060"/>
              </a:solidFill>
              <a:latin typeface="Times New Roman" panose="02020603050405020304" pitchFamily="18" charset="0"/>
              <a:cs typeface="Times New Roman" panose="02020603050405020304" pitchFamily="18" charset="0"/>
            </a:endParaRPr>
          </a:p>
        </p:txBody>
      </p:sp>
      <p:pic>
        <p:nvPicPr>
          <p:cNvPr id="10" name="Picture 2" descr="http://aitaber.kz/uploads/images/00/00/06/2012/10/18/6dec69.jpg"/>
          <p:cNvPicPr>
            <a:picLocks noChangeAspect="1" noChangeArrowheads="1"/>
          </p:cNvPicPr>
          <p:nvPr/>
        </p:nvPicPr>
        <p:blipFill>
          <a:blip r:embed="rId3"/>
          <a:srcRect/>
          <a:stretch>
            <a:fillRect/>
          </a:stretch>
        </p:blipFill>
        <p:spPr bwMode="auto">
          <a:xfrm>
            <a:off x="142844" y="3357562"/>
            <a:ext cx="8715436" cy="2928958"/>
          </a:xfrm>
          <a:prstGeom prst="rect">
            <a:avLst/>
          </a:prstGeom>
          <a:noFill/>
        </p:spPr>
      </p:pic>
      <p:sp>
        <p:nvSpPr>
          <p:cNvPr id="11" name="Прямоугольник 10"/>
          <p:cNvSpPr/>
          <p:nvPr/>
        </p:nvSpPr>
        <p:spPr>
          <a:xfrm rot="21148060">
            <a:off x="1141490" y="4308031"/>
            <a:ext cx="5927209" cy="646331"/>
          </a:xfrm>
          <a:prstGeom prst="rect">
            <a:avLst/>
          </a:prstGeom>
        </p:spPr>
        <p:txBody>
          <a:bodyPr wrap="square">
            <a:spAutoFit/>
          </a:bodyPr>
          <a:lstStyle/>
          <a:p>
            <a:pPr algn="ctr"/>
            <a:r>
              <a:rPr lang="kk-KZ" b="1" dirty="0" smtClean="0">
                <a:solidFill>
                  <a:srgbClr val="4312F6"/>
                </a:solidFill>
                <a:latin typeface="Times New Roman" pitchFamily="18" charset="0"/>
                <a:cs typeface="Times New Roman" pitchFamily="18" charset="0"/>
              </a:rPr>
              <a:t>Қазақ тілі мен әдебиеті сабағын оқытудағы жаңа әдіс-тәсілдер- оқушы шығармашылығын арттыру кепілі</a:t>
            </a:r>
            <a:endParaRPr lang="ru-RU" b="1" dirty="0">
              <a:solidFill>
                <a:srgbClr val="4312F6"/>
              </a:solidFill>
              <a:latin typeface="Times New Roman" pitchFamily="18" charset="0"/>
              <a:cs typeface="Times New Roman" pitchFamily="18" charset="0"/>
            </a:endParaRPr>
          </a:p>
        </p:txBody>
      </p:sp>
      <p:sp>
        <p:nvSpPr>
          <p:cNvPr id="12" name="Прямоугольник 11"/>
          <p:cNvSpPr/>
          <p:nvPr/>
        </p:nvSpPr>
        <p:spPr>
          <a:xfrm rot="21062886">
            <a:off x="1081643" y="3987159"/>
            <a:ext cx="3219822" cy="400110"/>
          </a:xfrm>
          <a:prstGeom prst="rect">
            <a:avLst/>
          </a:prstGeom>
        </p:spPr>
        <p:txBody>
          <a:bodyPr wrap="square">
            <a:spAutoFit/>
          </a:bodyPr>
          <a:lstStyle/>
          <a:p>
            <a:r>
              <a:rPr lang="kk-KZ" sz="2000" b="1" dirty="0" smtClean="0">
                <a:solidFill>
                  <a:srgbClr val="C00000"/>
                </a:solidFill>
                <a:latin typeface="Times New Roman" pitchFamily="18" charset="0"/>
                <a:cs typeface="Times New Roman" pitchFamily="18" charset="0"/>
              </a:rPr>
              <a:t>Баяндама тақырыбы</a:t>
            </a:r>
            <a:r>
              <a:rPr lang="kk-KZ" b="1" dirty="0" smtClean="0">
                <a:solidFill>
                  <a:srgbClr val="C00000"/>
                </a:solidFill>
                <a:latin typeface="Times New Roman" pitchFamily="18" charset="0"/>
                <a:cs typeface="Times New Roman" pitchFamily="18" charset="0"/>
              </a:rPr>
              <a:t>:</a:t>
            </a:r>
            <a:endParaRPr lang="ru-RU" b="1" dirty="0">
              <a:solidFill>
                <a:srgbClr val="C00000"/>
              </a:solidFill>
              <a:latin typeface="Times New Roman" pitchFamily="18" charset="0"/>
              <a:cs typeface="Times New Roman" pitchFamily="18" charset="0"/>
            </a:endParaRPr>
          </a:p>
        </p:txBody>
      </p:sp>
      <p:pic>
        <p:nvPicPr>
          <p:cNvPr id="14" name="Рисунок 13" descr="C:\Users\123\Desktop\IMG_2316.JPG"/>
          <p:cNvPicPr/>
          <p:nvPr/>
        </p:nvPicPr>
        <p:blipFill>
          <a:blip r:embed="rId4" cstate="print"/>
          <a:srcRect/>
          <a:stretch>
            <a:fillRect/>
          </a:stretch>
        </p:blipFill>
        <p:spPr bwMode="auto">
          <a:xfrm>
            <a:off x="428596" y="428604"/>
            <a:ext cx="1838325" cy="2667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14356"/>
            <a:ext cx="8572560" cy="3354765"/>
          </a:xfrm>
          <a:prstGeom prst="rect">
            <a:avLst/>
          </a:prstGeom>
        </p:spPr>
        <p:txBody>
          <a:bodyPr wrap="square">
            <a:spAutoFit/>
          </a:bodyPr>
          <a:lstStyle/>
          <a:p>
            <a:r>
              <a:rPr lang="ru-RU" sz="1600" dirty="0" smtClean="0">
                <a:latin typeface="Times New Roman" pitchFamily="18" charset="0"/>
                <a:cs typeface="Times New Roman" pitchFamily="18" charset="0"/>
              </a:rPr>
              <a:t>1. </a:t>
            </a:r>
            <a:r>
              <a:rPr lang="ru-RU" sz="1600" dirty="0" err="1" smtClean="0">
                <a:latin typeface="Times New Roman" pitchFamily="18" charset="0"/>
                <a:cs typeface="Times New Roman" pitchFamily="18" charset="0"/>
              </a:rPr>
              <a:t>Маған сабақта мына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жұмыс түрі ұнайды:</a:t>
            </a:r>
            <a:r>
              <a:rPr lang="ru-RU" sz="1600" dirty="0" smtClean="0">
                <a:latin typeface="Times New Roman" pitchFamily="18" charset="0"/>
                <a:cs typeface="Times New Roman" pitchFamily="18" charset="0"/>
              </a:rPr>
              <a:t> </a:t>
            </a:r>
          </a:p>
          <a:p>
            <a:r>
              <a:rPr lang="ru-RU" sz="1600" dirty="0" smtClean="0">
                <a:latin typeface="Times New Roman" pitchFamily="18" charset="0"/>
                <a:cs typeface="Times New Roman" pitchFamily="18" charset="0"/>
              </a:rPr>
              <a:t>     А. </a:t>
            </a:r>
            <a:r>
              <a:rPr lang="ru-RU" sz="1600" dirty="0" err="1" smtClean="0">
                <a:latin typeface="Times New Roman" pitchFamily="18" charset="0"/>
                <a:cs typeface="Times New Roman" pitchFamily="18" charset="0"/>
              </a:rPr>
              <a:t>Жеке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жұмыс  </a:t>
            </a:r>
            <a:r>
              <a:rPr lang="ru-RU" sz="1600" dirty="0" smtClean="0">
                <a:latin typeface="Times New Roman" pitchFamily="18" charset="0"/>
                <a:cs typeface="Times New Roman" pitchFamily="18" charset="0"/>
              </a:rPr>
              <a:t>Б. </a:t>
            </a:r>
            <a:r>
              <a:rPr lang="ru-RU" sz="1600" dirty="0" err="1" smtClean="0">
                <a:latin typeface="Times New Roman" pitchFamily="18" charset="0"/>
                <a:cs typeface="Times New Roman" pitchFamily="18" charset="0"/>
              </a:rPr>
              <a:t>Жұптық жұмыс.</a:t>
            </a:r>
            <a:r>
              <a:rPr lang="ru-RU" sz="1600" dirty="0" smtClean="0">
                <a:latin typeface="Times New Roman" pitchFamily="18" charset="0"/>
                <a:cs typeface="Times New Roman" pitchFamily="18" charset="0"/>
              </a:rPr>
              <a:t> В. </a:t>
            </a:r>
            <a:r>
              <a:rPr lang="ru-RU" sz="1600" dirty="0" err="1" smtClean="0">
                <a:latin typeface="Times New Roman" pitchFamily="18" charset="0"/>
                <a:cs typeface="Times New Roman" pitchFamily="18" charset="0"/>
              </a:rPr>
              <a:t>Топтық жұмыс.</a:t>
            </a:r>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2.  </a:t>
            </a:r>
            <a:r>
              <a:rPr lang="ru-RU" sz="1600" dirty="0" err="1" smtClean="0">
                <a:latin typeface="Times New Roman" pitchFamily="18" charset="0"/>
                <a:cs typeface="Times New Roman" pitchFamily="18" charset="0"/>
              </a:rPr>
              <a:t>Берілген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үй тапсырмасын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қандай жолмен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орындайтын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едің?</a:t>
            </a:r>
            <a:r>
              <a:rPr lang="ru-RU" sz="1600" dirty="0" smtClean="0">
                <a:latin typeface="Times New Roman" pitchFamily="18" charset="0"/>
                <a:cs typeface="Times New Roman" pitchFamily="18" charset="0"/>
              </a:rPr>
              <a:t> </a:t>
            </a:r>
          </a:p>
          <a:p>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А.Сахналау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галлереяға саяхат</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пікір</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алмасу</a:t>
            </a:r>
            <a:r>
              <a:rPr lang="ru-RU" sz="1600" dirty="0" smtClean="0">
                <a:latin typeface="Times New Roman" pitchFamily="18" charset="0"/>
                <a:cs typeface="Times New Roman" pitchFamily="18" charset="0"/>
              </a:rPr>
              <a:t>, эссе </a:t>
            </a:r>
            <a:r>
              <a:rPr lang="ru-RU" sz="1600" dirty="0" err="1" smtClean="0">
                <a:latin typeface="Times New Roman" pitchFamily="18" charset="0"/>
                <a:cs typeface="Times New Roman" pitchFamily="18" charset="0"/>
              </a:rPr>
              <a:t>жазу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авторға </a:t>
            </a:r>
            <a:r>
              <a:rPr lang="ru-RU" sz="1600" dirty="0" smtClean="0">
                <a:latin typeface="Times New Roman" pitchFamily="18" charset="0"/>
                <a:cs typeface="Times New Roman" pitchFamily="18" charset="0"/>
              </a:rPr>
              <a:t>хат. </a:t>
            </a:r>
          </a:p>
          <a:p>
            <a:r>
              <a:rPr lang="ru-RU" sz="1600" dirty="0" smtClean="0">
                <a:latin typeface="Times New Roman" pitchFamily="18" charset="0"/>
                <a:cs typeface="Times New Roman" pitchFamily="18" charset="0"/>
              </a:rPr>
              <a:t>     Б. </a:t>
            </a:r>
            <a:r>
              <a:rPr lang="ru-RU" sz="1600" dirty="0" err="1" smtClean="0">
                <a:latin typeface="Times New Roman" pitchFamily="18" charset="0"/>
                <a:cs typeface="Times New Roman" pitchFamily="18" charset="0"/>
              </a:rPr>
              <a:t>Алты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қалпақ, радиоға коңырау </a:t>
            </a:r>
            <a:r>
              <a:rPr lang="ru-RU" sz="1600" dirty="0" smtClean="0">
                <a:latin typeface="Times New Roman" pitchFamily="18" charset="0"/>
                <a:cs typeface="Times New Roman" pitchFamily="18" charset="0"/>
              </a:rPr>
              <a:t>шалу, </a:t>
            </a:r>
            <a:r>
              <a:rPr lang="ru-RU" sz="1600" dirty="0" err="1" smtClean="0">
                <a:latin typeface="Times New Roman" pitchFamily="18" charset="0"/>
                <a:cs typeface="Times New Roman" pitchFamily="18" charset="0"/>
              </a:rPr>
              <a:t>тв</a:t>
            </a:r>
            <a:r>
              <a:rPr lang="ru-RU" sz="1600" dirty="0" smtClean="0">
                <a:latin typeface="Times New Roman" pitchFamily="18" charset="0"/>
                <a:cs typeface="Times New Roman" pitchFamily="18" charset="0"/>
              </a:rPr>
              <a:t> шоу, </a:t>
            </a:r>
            <a:r>
              <a:rPr lang="ru-RU" sz="1600" dirty="0" err="1" smtClean="0">
                <a:latin typeface="Times New Roman" pitchFamily="18" charset="0"/>
                <a:cs typeface="Times New Roman" pitchFamily="18" charset="0"/>
              </a:rPr>
              <a:t>«көк </a:t>
            </a:r>
            <a:r>
              <a:rPr lang="ru-RU" sz="1600" dirty="0" smtClean="0">
                <a:latin typeface="Times New Roman" pitchFamily="18" charset="0"/>
                <a:cs typeface="Times New Roman" pitchFamily="18" charset="0"/>
              </a:rPr>
              <a:t>диван», «бумеранг», «Бинго </a:t>
            </a:r>
            <a:r>
              <a:rPr lang="ru-RU" sz="1600" dirty="0" err="1" smtClean="0">
                <a:latin typeface="Times New Roman" pitchFamily="18" charset="0"/>
                <a:cs typeface="Times New Roman" pitchFamily="18" charset="0"/>
              </a:rPr>
              <a:t>ойыны</a:t>
            </a:r>
            <a:r>
              <a:rPr lang="ru-RU" sz="1600" dirty="0" smtClean="0">
                <a:latin typeface="Times New Roman" pitchFamily="18" charset="0"/>
                <a:cs typeface="Times New Roman" pitchFamily="18" charset="0"/>
              </a:rPr>
              <a:t>» </a:t>
            </a:r>
          </a:p>
          <a:p>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В.Дебат</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әңгімелеу, </a:t>
            </a:r>
            <a:r>
              <a:rPr lang="ru-RU" sz="1600" dirty="0" smtClean="0">
                <a:latin typeface="Times New Roman" pitchFamily="18" charset="0"/>
                <a:cs typeface="Times New Roman" pitchFamily="18" charset="0"/>
              </a:rPr>
              <a:t>ой </a:t>
            </a:r>
            <a:r>
              <a:rPr lang="ru-RU" sz="1600" dirty="0" err="1" smtClean="0">
                <a:latin typeface="Times New Roman" pitchFamily="18" charset="0"/>
                <a:cs typeface="Times New Roman" pitchFamily="18" charset="0"/>
              </a:rPr>
              <a:t>толғау</a:t>
            </a:r>
            <a:r>
              <a:rPr lang="ru-RU" sz="1600" dirty="0" smtClean="0">
                <a:latin typeface="Times New Roman" pitchFamily="18" charset="0"/>
                <a:cs typeface="Times New Roman" pitchFamily="18" charset="0"/>
              </a:rPr>
              <a:t>, реферат, </a:t>
            </a:r>
            <a:r>
              <a:rPr lang="ru-RU" sz="1600" dirty="0" err="1" smtClean="0">
                <a:latin typeface="Times New Roman" pitchFamily="18" charset="0"/>
                <a:cs typeface="Times New Roman" pitchFamily="18" charset="0"/>
              </a:rPr>
              <a:t>мақала.</a:t>
            </a:r>
            <a:r>
              <a:rPr lang="ru-RU" sz="1600" dirty="0" smtClean="0">
                <a:latin typeface="Times New Roman" pitchFamily="18" charset="0"/>
                <a:cs typeface="Times New Roman" pitchFamily="18" charset="0"/>
              </a:rPr>
              <a:t> </a:t>
            </a:r>
          </a:p>
          <a:p>
            <a:r>
              <a:rPr lang="ru-RU" sz="1600" dirty="0" smtClean="0">
                <a:latin typeface="Times New Roman" pitchFamily="18" charset="0"/>
                <a:cs typeface="Times New Roman" pitchFamily="18" charset="0"/>
              </a:rPr>
              <a:t>3.  </a:t>
            </a:r>
            <a:r>
              <a:rPr lang="ru-RU" sz="1600" dirty="0" err="1" smtClean="0">
                <a:latin typeface="Times New Roman" pitchFamily="18" charset="0"/>
                <a:cs typeface="Times New Roman" pitchFamily="18" charset="0"/>
              </a:rPr>
              <a:t>Сабақ кезінде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қандай жұмыс түрін қызығушылықпен орындайсың?</a:t>
            </a:r>
            <a:r>
              <a:rPr lang="ru-RU" sz="1600" dirty="0" smtClean="0">
                <a:latin typeface="Times New Roman" pitchFamily="18" charset="0"/>
                <a:cs typeface="Times New Roman" pitchFamily="18" charset="0"/>
              </a:rPr>
              <a:t> </a:t>
            </a:r>
          </a:p>
          <a:p>
            <a:r>
              <a:rPr lang="ru-RU" sz="1600" dirty="0" smtClean="0">
                <a:latin typeface="Times New Roman" pitchFamily="18" charset="0"/>
                <a:cs typeface="Times New Roman" pitchFamily="18" charset="0"/>
              </a:rPr>
              <a:t>     А. </a:t>
            </a:r>
            <a:r>
              <a:rPr lang="ru-RU" sz="1600" dirty="0" err="1" smtClean="0">
                <a:latin typeface="Times New Roman" pitchFamily="18" charset="0"/>
                <a:cs typeface="Times New Roman" pitchFamily="18" charset="0"/>
              </a:rPr>
              <a:t>Түртіп алу</a:t>
            </a:r>
            <a:r>
              <a:rPr lang="ru-RU" sz="1600" dirty="0" smtClean="0">
                <a:latin typeface="Times New Roman" pitchFamily="18" charset="0"/>
                <a:cs typeface="Times New Roman" pitchFamily="18" charset="0"/>
              </a:rPr>
              <a:t> Б. «</a:t>
            </a:r>
            <a:r>
              <a:rPr lang="ru-RU" sz="1600" dirty="0" err="1" smtClean="0">
                <a:latin typeface="Times New Roman" pitchFamily="18" charset="0"/>
                <a:cs typeface="Times New Roman" pitchFamily="18" charset="0"/>
              </a:rPr>
              <a:t>Блиц-кездесу</a:t>
            </a:r>
            <a:r>
              <a:rPr lang="ru-RU" sz="1600" dirty="0" smtClean="0">
                <a:latin typeface="Times New Roman" pitchFamily="18" charset="0"/>
                <a:cs typeface="Times New Roman" pitchFamily="18" charset="0"/>
              </a:rPr>
              <a:t>» В. Ой </a:t>
            </a:r>
            <a:r>
              <a:rPr lang="ru-RU" sz="1600" dirty="0" err="1" smtClean="0">
                <a:latin typeface="Times New Roman" pitchFamily="18" charset="0"/>
                <a:cs typeface="Times New Roman" pitchFamily="18" charset="0"/>
              </a:rPr>
              <a:t>толғаныс</a:t>
            </a:r>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4.  </a:t>
            </a:r>
            <a:r>
              <a:rPr lang="ru-RU" sz="1600" dirty="0" err="1" smtClean="0">
                <a:latin typeface="Times New Roman" pitchFamily="18" charset="0"/>
                <a:cs typeface="Times New Roman" pitchFamily="18" charset="0"/>
              </a:rPr>
              <a:t>Қазақ әдебиеті сабағындағы шығармашылық деңгейің қандай деп</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ойлайсың?</a:t>
            </a:r>
            <a:r>
              <a:rPr lang="ru-RU" sz="1600" dirty="0" smtClean="0">
                <a:latin typeface="Times New Roman" pitchFamily="18" charset="0"/>
                <a:cs typeface="Times New Roman" pitchFamily="18" charset="0"/>
              </a:rPr>
              <a:t> </a:t>
            </a:r>
          </a:p>
          <a:p>
            <a:r>
              <a:rPr lang="ru-RU" sz="1600" dirty="0" smtClean="0">
                <a:latin typeface="Times New Roman" pitchFamily="18" charset="0"/>
                <a:cs typeface="Times New Roman" pitchFamily="18" charset="0"/>
              </a:rPr>
              <a:t>      А. </a:t>
            </a:r>
            <a:r>
              <a:rPr lang="ru-RU" sz="1600" dirty="0" err="1" smtClean="0">
                <a:latin typeface="Times New Roman" pitchFamily="18" charset="0"/>
                <a:cs typeface="Times New Roman" pitchFamily="18" charset="0"/>
              </a:rPr>
              <a:t>Жоғары </a:t>
            </a:r>
            <a:r>
              <a:rPr lang="ru-RU" sz="1600" dirty="0" smtClean="0">
                <a:latin typeface="Times New Roman" pitchFamily="18" charset="0"/>
                <a:cs typeface="Times New Roman" pitchFamily="18" charset="0"/>
              </a:rPr>
              <a:t>Б. </a:t>
            </a:r>
            <a:r>
              <a:rPr lang="ru-RU" sz="1600" dirty="0" err="1" smtClean="0">
                <a:latin typeface="Times New Roman" pitchFamily="18" charset="0"/>
                <a:cs typeface="Times New Roman" pitchFamily="18" charset="0"/>
              </a:rPr>
              <a:t>Жақсы </a:t>
            </a:r>
            <a:r>
              <a:rPr lang="ru-RU" sz="1600" dirty="0" smtClean="0">
                <a:latin typeface="Times New Roman" pitchFamily="18" charset="0"/>
                <a:cs typeface="Times New Roman" pitchFamily="18" charset="0"/>
              </a:rPr>
              <a:t>В. </a:t>
            </a:r>
            <a:r>
              <a:rPr lang="ru-RU" sz="1600" dirty="0" err="1" smtClean="0">
                <a:latin typeface="Times New Roman" pitchFamily="18" charset="0"/>
                <a:cs typeface="Times New Roman" pitchFamily="18" charset="0"/>
              </a:rPr>
              <a:t>Орташа</a:t>
            </a:r>
            <a:endParaRPr lang="ru-RU" sz="1600" dirty="0" smtClean="0">
              <a:latin typeface="Times New Roman" pitchFamily="18" charset="0"/>
              <a:cs typeface="Times New Roman" pitchFamily="18" charset="0"/>
            </a:endParaRPr>
          </a:p>
          <a:p>
            <a:r>
              <a:rPr lang="kk-KZ" sz="1600" dirty="0" smtClean="0">
                <a:latin typeface="Times New Roman" pitchFamily="18" charset="0"/>
                <a:cs typeface="Times New Roman" pitchFamily="18" charset="0"/>
              </a:rPr>
              <a:t>5. Шығармашылық  жұмыстың қай түрін ұнатасың?</a:t>
            </a:r>
          </a:p>
          <a:p>
            <a:r>
              <a:rPr lang="kk-KZ" sz="1600" dirty="0" smtClean="0">
                <a:latin typeface="Times New Roman" pitchFamily="18" charset="0"/>
                <a:cs typeface="Times New Roman" pitchFamily="18" charset="0"/>
              </a:rPr>
              <a:t>     А. Өлең құрастыру. Б.Шығарма, эссе жазу В зерттеу жұмысы</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3" name="TextBox 2"/>
          <p:cNvSpPr txBox="1"/>
          <p:nvPr/>
        </p:nvSpPr>
        <p:spPr>
          <a:xfrm>
            <a:off x="2786050" y="357166"/>
            <a:ext cx="4857784" cy="400110"/>
          </a:xfrm>
          <a:prstGeom prst="rect">
            <a:avLst/>
          </a:prstGeom>
          <a:noFill/>
        </p:spPr>
        <p:txBody>
          <a:bodyPr wrap="square" rtlCol="0">
            <a:spAutoFit/>
          </a:bodyPr>
          <a:lstStyle/>
          <a:p>
            <a:r>
              <a:rPr lang="kk-KZ" sz="2000" b="1" dirty="0" smtClean="0">
                <a:solidFill>
                  <a:srgbClr val="C00000"/>
                </a:solidFill>
                <a:latin typeface="Times New Roman" pitchFamily="18" charset="0"/>
                <a:cs typeface="Times New Roman" pitchFamily="18" charset="0"/>
              </a:rPr>
              <a:t>Сауалнама нәтижесі</a:t>
            </a:r>
            <a:endParaRPr lang="ru-RU" sz="2000" b="1" dirty="0">
              <a:solidFill>
                <a:srgbClr val="C00000"/>
              </a:solidFill>
              <a:latin typeface="Times New Roman" pitchFamily="18" charset="0"/>
              <a:cs typeface="Times New Roman" pitchFamily="18" charset="0"/>
            </a:endParaRPr>
          </a:p>
        </p:txBody>
      </p:sp>
      <p:graphicFrame>
        <p:nvGraphicFramePr>
          <p:cNvPr id="4" name="Диаграмма 3"/>
          <p:cNvGraphicFramePr/>
          <p:nvPr/>
        </p:nvGraphicFramePr>
        <p:xfrm>
          <a:off x="0" y="3571876"/>
          <a:ext cx="8643966" cy="300037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zhalagash-zharshysy.kz/uploads/posts/2018-09/1536379258_90299_foto_3855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8" name="AutoShape 4" descr="https://zhalagash-zharshysy.kz/uploads/posts/2018-09/1536379258_90299_foto_3855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 name="TextBox 6"/>
          <p:cNvSpPr txBox="1"/>
          <p:nvPr/>
        </p:nvSpPr>
        <p:spPr>
          <a:xfrm>
            <a:off x="500034" y="4071942"/>
            <a:ext cx="3000364" cy="461665"/>
          </a:xfrm>
          <a:prstGeom prst="rect">
            <a:avLst/>
          </a:prstGeom>
          <a:noFill/>
        </p:spPr>
        <p:txBody>
          <a:bodyPr wrap="square" rtlCol="0">
            <a:spAutoFit/>
          </a:bodyPr>
          <a:lstStyle/>
          <a:p>
            <a:r>
              <a:rPr lang="kk-KZ" sz="2400" b="1" dirty="0" smtClean="0">
                <a:latin typeface="Times New Roman" pitchFamily="18" charset="0"/>
                <a:cs typeface="Times New Roman" pitchFamily="18" charset="0"/>
              </a:rPr>
              <a:t>Альберт  Эйнштейн</a:t>
            </a:r>
            <a:endParaRPr lang="ru-RU" sz="2400" b="1" dirty="0">
              <a:latin typeface="Times New Roman" pitchFamily="18" charset="0"/>
              <a:cs typeface="Times New Roman" pitchFamily="18" charset="0"/>
            </a:endParaRPr>
          </a:p>
        </p:txBody>
      </p:sp>
      <p:pic>
        <p:nvPicPr>
          <p:cNvPr id="1032" name="Picture 8" descr="https://image.invaluable.com/housePhotos/ashe/46/607846/H4429-L135218066.jpg"/>
          <p:cNvPicPr>
            <a:picLocks noChangeAspect="1" noChangeArrowheads="1"/>
          </p:cNvPicPr>
          <p:nvPr/>
        </p:nvPicPr>
        <p:blipFill>
          <a:blip r:embed="rId2"/>
          <a:srcRect/>
          <a:stretch>
            <a:fillRect/>
          </a:stretch>
        </p:blipFill>
        <p:spPr bwMode="auto">
          <a:xfrm>
            <a:off x="285720" y="642918"/>
            <a:ext cx="3357586" cy="3357586"/>
          </a:xfrm>
          <a:prstGeom prst="rect">
            <a:avLst/>
          </a:prstGeom>
          <a:ln>
            <a:noFill/>
          </a:ln>
          <a:effectLst>
            <a:softEdge rad="112500"/>
          </a:effectLst>
        </p:spPr>
      </p:pic>
      <p:sp>
        <p:nvSpPr>
          <p:cNvPr id="10" name="Выноска-облако 9"/>
          <p:cNvSpPr/>
          <p:nvPr/>
        </p:nvSpPr>
        <p:spPr>
          <a:xfrm>
            <a:off x="3786182" y="214290"/>
            <a:ext cx="5143536" cy="4500594"/>
          </a:xfrm>
          <a:prstGeom prst="cloudCallout">
            <a:avLst>
              <a:gd name="adj1" fmla="val -12153"/>
              <a:gd name="adj2" fmla="val 35909"/>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i="1" dirty="0" smtClean="0">
                <a:solidFill>
                  <a:srgbClr val="FF0000"/>
                </a:solidFill>
                <a:latin typeface="Times New Roman" pitchFamily="18" charset="0"/>
                <a:cs typeface="Times New Roman" pitchFamily="18" charset="0"/>
              </a:rPr>
              <a:t>   Мен еш уақытта оқушыларыма еш нәрсе үйретпеймін- тек қана олардың оқуы үшін жағдай жаратамын.</a:t>
            </a:r>
          </a:p>
          <a:p>
            <a:pPr algn="ct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214346" y="1714488"/>
          <a:ext cx="9001156" cy="3175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Рисунок 2" descr="C:\Users\123\Desktop\ардак\6 сынып\менің атым Қожа\20180222_100645.jpg"/>
          <p:cNvPicPr/>
          <p:nvPr/>
        </p:nvPicPr>
        <p:blipFill>
          <a:blip r:embed="rId6" cstate="print"/>
          <a:srcRect/>
          <a:stretch>
            <a:fillRect/>
          </a:stretch>
        </p:blipFill>
        <p:spPr bwMode="auto">
          <a:xfrm>
            <a:off x="3643306" y="4000504"/>
            <a:ext cx="1857388" cy="1714512"/>
          </a:xfrm>
          <a:prstGeom prst="rect">
            <a:avLst/>
          </a:prstGeom>
          <a:ln>
            <a:noFill/>
          </a:ln>
          <a:effectLst>
            <a:softEdge rad="112500"/>
          </a:effectLst>
        </p:spPr>
      </p:pic>
      <p:pic>
        <p:nvPicPr>
          <p:cNvPr id="4" name="Рисунок 3" descr="C:\Users\123\Desktop\ардак\6 сынып\менің атым Қожа\20180222_101507.jpg"/>
          <p:cNvPicPr/>
          <p:nvPr/>
        </p:nvPicPr>
        <p:blipFill>
          <a:blip r:embed="rId7" cstate="print"/>
          <a:srcRect/>
          <a:stretch>
            <a:fillRect/>
          </a:stretch>
        </p:blipFill>
        <p:spPr bwMode="auto">
          <a:xfrm>
            <a:off x="7429520" y="3143248"/>
            <a:ext cx="1500166" cy="1571636"/>
          </a:xfrm>
          <a:prstGeom prst="rect">
            <a:avLst/>
          </a:prstGeom>
          <a:ln>
            <a:noFill/>
          </a:ln>
          <a:effectLst>
            <a:softEdge rad="112500"/>
          </a:effectLst>
        </p:spPr>
      </p:pic>
      <p:pic>
        <p:nvPicPr>
          <p:cNvPr id="5" name="Рисунок 4" descr="C:\Users\123\Desktop\ардак\6 сынып\менің атым Қожа\20180222_100628.jpg"/>
          <p:cNvPicPr/>
          <p:nvPr/>
        </p:nvPicPr>
        <p:blipFill>
          <a:blip r:embed="rId8" cstate="print"/>
          <a:srcRect/>
          <a:stretch>
            <a:fillRect/>
          </a:stretch>
        </p:blipFill>
        <p:spPr bwMode="auto">
          <a:xfrm>
            <a:off x="1714480" y="4572008"/>
            <a:ext cx="1643074" cy="1571636"/>
          </a:xfrm>
          <a:prstGeom prst="rect">
            <a:avLst/>
          </a:prstGeom>
          <a:ln>
            <a:noFill/>
          </a:ln>
          <a:effectLst>
            <a:softEdge rad="112500"/>
          </a:effectLst>
        </p:spPr>
      </p:pic>
      <p:pic>
        <p:nvPicPr>
          <p:cNvPr id="6" name="Рисунок 5" descr="C:\Users\123\Desktop\ардак\6 сынып\менің атым Қожа\20180222_101008.jpg"/>
          <p:cNvPicPr/>
          <p:nvPr/>
        </p:nvPicPr>
        <p:blipFill>
          <a:blip r:embed="rId9" cstate="print"/>
          <a:srcRect/>
          <a:stretch>
            <a:fillRect/>
          </a:stretch>
        </p:blipFill>
        <p:spPr bwMode="auto">
          <a:xfrm>
            <a:off x="5643570" y="3357562"/>
            <a:ext cx="1643074" cy="1643074"/>
          </a:xfrm>
          <a:prstGeom prst="rect">
            <a:avLst/>
          </a:prstGeom>
          <a:ln>
            <a:noFill/>
          </a:ln>
          <a:effectLst>
            <a:softEdge rad="112500"/>
          </a:effectLst>
        </p:spPr>
      </p:pic>
      <p:pic>
        <p:nvPicPr>
          <p:cNvPr id="7" name="Рисунок 6" descr="C:\Users\123\Desktop\ардак\6 сынып\менің атым Қожа\20180222_100622(0).jpg"/>
          <p:cNvPicPr/>
          <p:nvPr/>
        </p:nvPicPr>
        <p:blipFill>
          <a:blip r:embed="rId10" cstate="print"/>
          <a:srcRect/>
          <a:stretch>
            <a:fillRect/>
          </a:stretch>
        </p:blipFill>
        <p:spPr bwMode="auto">
          <a:xfrm>
            <a:off x="142844" y="5072074"/>
            <a:ext cx="1428760" cy="1571636"/>
          </a:xfrm>
          <a:prstGeom prst="rect">
            <a:avLst/>
          </a:prstGeom>
          <a:ln>
            <a:noFill/>
          </a:ln>
          <a:effectLst>
            <a:softEdge rad="112500"/>
          </a:effectLst>
        </p:spPr>
      </p:pic>
      <p:sp>
        <p:nvSpPr>
          <p:cNvPr id="8" name="Овал 7"/>
          <p:cNvSpPr/>
          <p:nvPr/>
        </p:nvSpPr>
        <p:spPr>
          <a:xfrm>
            <a:off x="214282" y="857232"/>
            <a:ext cx="1730831" cy="120086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600" dirty="0" smtClean="0">
                <a:solidFill>
                  <a:srgbClr val="FF0000"/>
                </a:solidFill>
                <a:latin typeface="Times New Roman" pitchFamily="18" charset="0"/>
                <a:cs typeface="Times New Roman" pitchFamily="18" charset="0"/>
              </a:rPr>
              <a:t>“Менің атым Қожа” </a:t>
            </a:r>
          </a:p>
          <a:p>
            <a:pPr algn="ctr"/>
            <a:r>
              <a:rPr lang="kk-KZ" sz="1600" dirty="0" smtClean="0">
                <a:solidFill>
                  <a:srgbClr val="FF0000"/>
                </a:solidFill>
                <a:latin typeface="Times New Roman" pitchFamily="18" charset="0"/>
                <a:cs typeface="Times New Roman" pitchFamily="18" charset="0"/>
              </a:rPr>
              <a:t>5 сынып</a:t>
            </a:r>
            <a:endParaRPr lang="ru-RU" sz="1600" dirty="0">
              <a:solidFill>
                <a:srgbClr val="FF0000"/>
              </a:solidFill>
              <a:latin typeface="Times New Roman" pitchFamily="18" charset="0"/>
              <a:cs typeface="Times New Roman" pitchFamily="18" charset="0"/>
            </a:endParaRPr>
          </a:p>
        </p:txBody>
      </p:sp>
      <p:sp>
        <p:nvSpPr>
          <p:cNvPr id="9" name="Прямоугольник 8"/>
          <p:cNvSpPr/>
          <p:nvPr/>
        </p:nvSpPr>
        <p:spPr>
          <a:xfrm>
            <a:off x="1928794" y="714356"/>
            <a:ext cx="6286544" cy="1200329"/>
          </a:xfrm>
          <a:prstGeom prst="rect">
            <a:avLst/>
          </a:prstGeom>
        </p:spPr>
        <p:txBody>
          <a:bodyPr wrap="square">
            <a:spAutoFit/>
          </a:bodyPr>
          <a:lstStyle/>
          <a:p>
            <a:r>
              <a:rPr lang="kk-KZ" b="1" dirty="0" smtClean="0">
                <a:latin typeface="Times New Roman" pitchFamily="18" charset="0"/>
                <a:cs typeface="Times New Roman" pitchFamily="18" charset="0"/>
              </a:rPr>
              <a:t>Оқу мақсаты:</a:t>
            </a:r>
            <a:endParaRPr lang="ru-RU" dirty="0" smtClean="0">
              <a:latin typeface="Times New Roman" pitchFamily="18" charset="0"/>
              <a:cs typeface="Times New Roman" pitchFamily="18" charset="0"/>
            </a:endParaRPr>
          </a:p>
          <a:p>
            <a:r>
              <a:rPr lang="kk-KZ" dirty="0" smtClean="0">
                <a:solidFill>
                  <a:srgbClr val="0070C0"/>
                </a:solidFill>
                <a:latin typeface="Times New Roman" pitchFamily="18" charset="0"/>
                <a:cs typeface="Times New Roman" pitchFamily="18" charset="0"/>
              </a:rPr>
              <a:t>А/И4. Көркем шығармадан алған әсерін сипаттап авторға хат, өлең жазу кейіпкерлерді шынайы өмірмен салыстырып бағалау </a:t>
            </a:r>
            <a:endParaRPr lang="ru-RU" dirty="0">
              <a:solidFill>
                <a:srgbClr val="0070C0"/>
              </a:solidFill>
              <a:latin typeface="Times New Roman" pitchFamily="18" charset="0"/>
              <a:cs typeface="Times New Roman" pitchFamily="18" charset="0"/>
            </a:endParaRPr>
          </a:p>
        </p:txBody>
      </p:sp>
      <p:pic>
        <p:nvPicPr>
          <p:cNvPr id="10" name="Рисунок 11" descr="C:\Documents and Settings\Администратор\Рабочий стол\Менің атым Қожа материалдар\Қ.jpg"/>
          <p:cNvPicPr>
            <a:picLocks noChangeAspect="1" noChangeArrowheads="1"/>
          </p:cNvPicPr>
          <p:nvPr/>
        </p:nvPicPr>
        <p:blipFill>
          <a:blip r:embed="rId11"/>
          <a:srcRect/>
          <a:stretch>
            <a:fillRect/>
          </a:stretch>
        </p:blipFill>
        <p:spPr bwMode="auto">
          <a:xfrm>
            <a:off x="7991081" y="1401409"/>
            <a:ext cx="1128381" cy="1291385"/>
          </a:xfrm>
          <a:prstGeom prst="rect">
            <a:avLst/>
          </a:prstGeom>
          <a:ln>
            <a:noFill/>
          </a:ln>
          <a:effectLst>
            <a:softEdge rad="112500"/>
          </a:effectLst>
        </p:spPr>
      </p:pic>
      <p:sp>
        <p:nvSpPr>
          <p:cNvPr id="11" name="Rectangle 1"/>
          <p:cNvSpPr>
            <a:spLocks noChangeArrowheads="1"/>
          </p:cNvSpPr>
          <p:nvPr/>
        </p:nvSpPr>
        <p:spPr bwMode="auto">
          <a:xfrm>
            <a:off x="428596" y="357166"/>
            <a:ext cx="8319266" cy="461665"/>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1" i="0" strike="noStrike" cap="none" normalizeH="0" baseline="0" dirty="0" err="1" smtClean="0">
                <a:ln>
                  <a:noFill/>
                </a:ln>
                <a:effectLst/>
                <a:latin typeface="Times New Roman" panose="02020603050405020304" pitchFamily="18" charset="0"/>
                <a:cs typeface="Times New Roman" panose="02020603050405020304" pitchFamily="18" charset="0"/>
              </a:rPr>
              <a:t>Сабақ</a:t>
            </a:r>
            <a:r>
              <a:rPr kumimoji="0" lang="ru-RU" altLang="ru-RU" sz="1600" b="1" i="0" strike="noStrike" cap="none" normalizeH="0" baseline="0" dirty="0" smtClean="0">
                <a:ln>
                  <a:noFill/>
                </a:ln>
                <a:effectLst/>
                <a:latin typeface="Times New Roman" panose="02020603050405020304" pitchFamily="18" charset="0"/>
                <a:cs typeface="Times New Roman" panose="02020603050405020304" pitchFamily="18" charset="0"/>
              </a:rPr>
              <a:t> беру – </a:t>
            </a:r>
            <a:r>
              <a:rPr kumimoji="0" lang="ru-RU" altLang="ru-RU" sz="1600" b="1" i="0" strike="noStrike" cap="none" normalizeH="0" baseline="0" dirty="0" err="1" smtClean="0">
                <a:ln>
                  <a:noFill/>
                </a:ln>
                <a:effectLst/>
                <a:latin typeface="Times New Roman" panose="02020603050405020304" pitchFamily="18" charset="0"/>
                <a:cs typeface="Times New Roman" panose="02020603050405020304" pitchFamily="18" charset="0"/>
              </a:rPr>
              <a:t>үйреншікті</a:t>
            </a:r>
            <a:r>
              <a:rPr kumimoji="0" lang="ru-RU" altLang="ru-RU" sz="1600" b="1" i="0"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ru-RU" altLang="ru-RU" sz="1600" b="1" i="0" strike="noStrike" cap="none" normalizeH="0" baseline="0" dirty="0" err="1" smtClean="0">
                <a:ln>
                  <a:noFill/>
                </a:ln>
                <a:effectLst/>
                <a:latin typeface="Times New Roman" panose="02020603050405020304" pitchFamily="18" charset="0"/>
                <a:cs typeface="Times New Roman" panose="02020603050405020304" pitchFamily="18" charset="0"/>
              </a:rPr>
              <a:t>жай</a:t>
            </a:r>
            <a:r>
              <a:rPr kumimoji="0" lang="ru-RU" altLang="ru-RU" sz="1600" b="1" i="0"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ru-RU" altLang="ru-RU" sz="1600" b="1" i="0" strike="noStrike" cap="none" normalizeH="0" baseline="0" dirty="0" err="1" smtClean="0">
                <a:ln>
                  <a:noFill/>
                </a:ln>
                <a:effectLst/>
                <a:latin typeface="Times New Roman" panose="02020603050405020304" pitchFamily="18" charset="0"/>
                <a:cs typeface="Times New Roman" panose="02020603050405020304" pitchFamily="18" charset="0"/>
              </a:rPr>
              <a:t>ғана</a:t>
            </a:r>
            <a:r>
              <a:rPr kumimoji="0" lang="ru-RU" altLang="ru-RU" sz="1600" b="1" i="0"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ru-RU" altLang="ru-RU" sz="1600" b="1" i="0" strike="noStrike" cap="none" normalizeH="0" baseline="0" dirty="0" err="1" smtClean="0">
                <a:ln>
                  <a:noFill/>
                </a:ln>
                <a:effectLst/>
                <a:latin typeface="Times New Roman" panose="02020603050405020304" pitchFamily="18" charset="0"/>
                <a:cs typeface="Times New Roman" panose="02020603050405020304" pitchFamily="18" charset="0"/>
              </a:rPr>
              <a:t>нәрсе</a:t>
            </a:r>
            <a:r>
              <a:rPr kumimoji="0" lang="ru-RU" altLang="ru-RU" sz="1600" b="1" i="0"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ru-RU" altLang="ru-RU" sz="1600" b="1" i="0" strike="noStrike" cap="none" normalizeH="0" baseline="0" dirty="0" err="1" smtClean="0">
                <a:ln>
                  <a:noFill/>
                </a:ln>
                <a:effectLst/>
                <a:latin typeface="Times New Roman" panose="02020603050405020304" pitchFamily="18" charset="0"/>
                <a:cs typeface="Times New Roman" panose="02020603050405020304" pitchFamily="18" charset="0"/>
              </a:rPr>
              <a:t>емес</a:t>
            </a:r>
            <a:r>
              <a:rPr kumimoji="0" lang="ru-RU" altLang="ru-RU" sz="1600" b="1" i="0"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ru-RU" altLang="ru-RU" sz="1600" b="1" i="0" strike="noStrike" cap="none" normalizeH="0" baseline="0" dirty="0" err="1" smtClean="0">
                <a:ln>
                  <a:noFill/>
                </a:ln>
                <a:effectLst/>
                <a:latin typeface="Times New Roman" panose="02020603050405020304" pitchFamily="18" charset="0"/>
                <a:cs typeface="Times New Roman" panose="02020603050405020304" pitchFamily="18" charset="0"/>
              </a:rPr>
              <a:t>ол</a:t>
            </a:r>
            <a:r>
              <a:rPr kumimoji="0" lang="ru-RU" altLang="ru-RU" sz="1600" b="1" i="0"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ru-RU" altLang="ru-RU" sz="1600" b="1" i="0" strike="noStrike" cap="none" normalizeH="0" baseline="0" dirty="0" err="1" smtClean="0">
                <a:ln>
                  <a:noFill/>
                </a:ln>
                <a:effectLst/>
                <a:latin typeface="Times New Roman" panose="02020603050405020304" pitchFamily="18" charset="0"/>
                <a:cs typeface="Times New Roman" panose="02020603050405020304" pitchFamily="18" charset="0"/>
              </a:rPr>
              <a:t>жаңадан</a:t>
            </a:r>
            <a:r>
              <a:rPr kumimoji="0" lang="ru-RU" altLang="ru-RU" sz="1600" b="1" i="0"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ru-RU" altLang="ru-RU" sz="1600" b="1" i="0" strike="noStrike" cap="none" normalizeH="0" baseline="0" dirty="0" err="1" smtClean="0">
                <a:ln>
                  <a:noFill/>
                </a:ln>
                <a:effectLst/>
                <a:latin typeface="Times New Roman" panose="02020603050405020304" pitchFamily="18" charset="0"/>
                <a:cs typeface="Times New Roman" panose="02020603050405020304" pitchFamily="18" charset="0"/>
              </a:rPr>
              <a:t>жаңаны</a:t>
            </a:r>
            <a:r>
              <a:rPr kumimoji="0" lang="ru-RU" altLang="ru-RU" sz="1600" b="1" i="0"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ru-RU" altLang="ru-RU" sz="1600" b="1" i="0" strike="noStrike" cap="none" normalizeH="0" baseline="0" dirty="0" err="1" smtClean="0">
                <a:ln>
                  <a:noFill/>
                </a:ln>
                <a:effectLst/>
                <a:latin typeface="Times New Roman" panose="02020603050405020304" pitchFamily="18" charset="0"/>
                <a:cs typeface="Times New Roman" panose="02020603050405020304" pitchFamily="18" charset="0"/>
              </a:rPr>
              <a:t>табатын</a:t>
            </a:r>
            <a:r>
              <a:rPr kumimoji="0" lang="ru-RU" altLang="ru-RU" sz="1600" b="1" i="0"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ru-RU" altLang="ru-RU" sz="1600" b="1" i="0" strike="noStrike" cap="none" normalizeH="0" baseline="0" dirty="0" err="1" smtClean="0">
                <a:ln>
                  <a:noFill/>
                </a:ln>
                <a:effectLst/>
                <a:latin typeface="Times New Roman" panose="02020603050405020304" pitchFamily="18" charset="0"/>
                <a:cs typeface="Times New Roman" panose="02020603050405020304" pitchFamily="18" charset="0"/>
              </a:rPr>
              <a:t>өнер</a:t>
            </a:r>
            <a:r>
              <a:rPr kumimoji="0" lang="ru-RU" altLang="ru-RU" sz="1600" b="1" i="0" strike="noStrike" cap="none" normalizeH="0" baseline="0" dirty="0" smtClean="0">
                <a:ln>
                  <a:noFill/>
                </a:ln>
                <a:effectLst/>
                <a:latin typeface="Times New Roman" panose="02020603050405020304" pitchFamily="18" charset="0"/>
                <a:cs typeface="Times New Roman" panose="02020603050405020304" pitchFamily="18" charset="0"/>
              </a:rPr>
              <a:t>.</a:t>
            </a:r>
            <a:endParaRPr kumimoji="0" lang="ru-RU" altLang="ru-RU" sz="1100" b="1" i="0" strike="noStrike" cap="none" normalizeH="0" baseline="0" dirty="0" smtClean="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1" i="0" strike="noStrike" cap="none" normalizeH="0" baseline="0" dirty="0" smtClean="0">
                <a:ln>
                  <a:noFill/>
                </a:ln>
                <a:effectLst/>
                <a:latin typeface="Times New Roman" panose="02020603050405020304" pitchFamily="18" charset="0"/>
                <a:cs typeface="Times New Roman" panose="02020603050405020304" pitchFamily="18" charset="0"/>
              </a:rPr>
              <a:t>                                                                                                                                                                 </a:t>
            </a:r>
            <a:r>
              <a:rPr kumimoji="0" lang="kk-KZ" altLang="ru-RU" sz="1400" b="1" i="0" strike="noStrike" cap="none" normalizeH="0" baseline="0" dirty="0" smtClean="0">
                <a:ln>
                  <a:noFill/>
                </a:ln>
                <a:effectLst/>
                <a:latin typeface="Times New Roman" panose="02020603050405020304" pitchFamily="18" charset="0"/>
                <a:cs typeface="Times New Roman" panose="02020603050405020304" pitchFamily="18" charset="0"/>
              </a:rPr>
              <a:t>Ж.Аймауытов</a:t>
            </a:r>
            <a:endParaRPr kumimoji="0" lang="ru-RU" altLang="ru-RU" sz="3200" b="1" i="0" strike="noStrike" cap="none" normalizeH="0" baseline="0" dirty="0" smtClean="0">
              <a:ln>
                <a:noFill/>
              </a:ln>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14290"/>
            <a:ext cx="1266885" cy="369332"/>
          </a:xfrm>
          <a:prstGeom prst="rect">
            <a:avLst/>
          </a:prstGeom>
        </p:spPr>
        <p:txBody>
          <a:bodyPr wrap="none">
            <a:spAutoFit/>
          </a:bodyPr>
          <a:lstStyle/>
          <a:p>
            <a:r>
              <a:rPr lang="kk-KZ" b="1" dirty="0" smtClean="0">
                <a:solidFill>
                  <a:srgbClr val="FF0000"/>
                </a:solidFill>
                <a:latin typeface="Times New Roman" pitchFamily="18" charset="0"/>
                <a:cs typeface="Times New Roman" pitchFamily="18" charset="0"/>
              </a:rPr>
              <a:t>Бос уақыт</a:t>
            </a:r>
            <a:endParaRPr lang="ru-RU" b="1" dirty="0">
              <a:solidFill>
                <a:srgbClr val="FF0000"/>
              </a:solidFill>
              <a:latin typeface="Times New Roman" pitchFamily="18" charset="0"/>
              <a:cs typeface="Times New Roman" pitchFamily="18" charset="0"/>
            </a:endParaRPr>
          </a:p>
        </p:txBody>
      </p:sp>
      <p:sp>
        <p:nvSpPr>
          <p:cNvPr id="3" name="Овал 2"/>
          <p:cNvSpPr/>
          <p:nvPr/>
        </p:nvSpPr>
        <p:spPr>
          <a:xfrm>
            <a:off x="2357422" y="214290"/>
            <a:ext cx="2664296" cy="571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smtClean="0">
                <a:solidFill>
                  <a:schemeClr val="tx1"/>
                </a:solidFill>
                <a:latin typeface="Times New Roman" pitchFamily="18" charset="0"/>
                <a:cs typeface="Times New Roman" pitchFamily="18" charset="0"/>
              </a:rPr>
              <a:t>Оқу мақсаты:</a:t>
            </a:r>
            <a:r>
              <a:rPr lang="kk-KZ" b="1" dirty="0" smtClean="0">
                <a:solidFill>
                  <a:schemeClr val="tx1"/>
                </a:solidFill>
                <a:latin typeface="Times New Roman" pitchFamily="18" charset="0"/>
                <a:cs typeface="Times New Roman" pitchFamily="18" charset="0"/>
              </a:rPr>
              <a:t> </a:t>
            </a:r>
          </a:p>
        </p:txBody>
      </p:sp>
      <p:sp>
        <p:nvSpPr>
          <p:cNvPr id="4" name="Прямоугольник 3"/>
          <p:cNvSpPr/>
          <p:nvPr/>
        </p:nvSpPr>
        <p:spPr>
          <a:xfrm>
            <a:off x="0" y="857232"/>
            <a:ext cx="9144000" cy="1200329"/>
          </a:xfrm>
          <a:prstGeom prst="rect">
            <a:avLst/>
          </a:prstGeom>
        </p:spPr>
        <p:txBody>
          <a:bodyPr wrap="square">
            <a:spAutoFit/>
          </a:bodyPr>
          <a:lstStyle/>
          <a:p>
            <a:pPr>
              <a:buFont typeface="Arial" pitchFamily="34" charset="0"/>
              <a:buChar char="•"/>
            </a:pPr>
            <a:r>
              <a:rPr lang="kk-KZ" dirty="0" smtClean="0">
                <a:solidFill>
                  <a:srgbClr val="0000FF"/>
                </a:solidFill>
                <a:latin typeface="Times New Roman" pitchFamily="18" charset="0"/>
                <a:cs typeface="Times New Roman" pitchFamily="18" charset="0"/>
              </a:rPr>
              <a:t>5.О6. Оқылым стратегияларын қолдану: жалпы </a:t>
            </a:r>
            <a:r>
              <a:rPr lang="kk-KZ" dirty="0" smtClean="0">
                <a:solidFill>
                  <a:srgbClr val="0000FF"/>
                </a:solidFill>
                <a:latin typeface="Times New Roman" pitchFamily="18" charset="0"/>
                <a:cs typeface="Times New Roman" pitchFamily="18" charset="0"/>
              </a:rPr>
              <a:t>мазмұнын түсіну </a:t>
            </a:r>
            <a:r>
              <a:rPr lang="kk-KZ" dirty="0" smtClean="0">
                <a:solidFill>
                  <a:srgbClr val="0000FF"/>
                </a:solidFill>
                <a:latin typeface="Times New Roman" pitchFamily="18" charset="0"/>
                <a:cs typeface="Times New Roman" pitchFamily="18" charset="0"/>
              </a:rPr>
              <a:t>үшін оқу, </a:t>
            </a:r>
            <a:r>
              <a:rPr lang="kk-KZ" dirty="0" smtClean="0">
                <a:solidFill>
                  <a:srgbClr val="0000FF"/>
                </a:solidFill>
                <a:latin typeface="Times New Roman" pitchFamily="18" charset="0"/>
                <a:cs typeface="Times New Roman" pitchFamily="18" charset="0"/>
              </a:rPr>
              <a:t>нақты</a:t>
            </a:r>
          </a:p>
          <a:p>
            <a:r>
              <a:rPr lang="kk-KZ" dirty="0" smtClean="0">
                <a:solidFill>
                  <a:srgbClr val="0000FF"/>
                </a:solidFill>
                <a:latin typeface="Times New Roman" pitchFamily="18" charset="0"/>
                <a:cs typeface="Times New Roman" pitchFamily="18" charset="0"/>
              </a:rPr>
              <a:t>         </a:t>
            </a:r>
            <a:r>
              <a:rPr lang="kk-KZ" dirty="0" smtClean="0">
                <a:solidFill>
                  <a:srgbClr val="0000FF"/>
                </a:solidFill>
                <a:latin typeface="Times New Roman" pitchFamily="18" charset="0"/>
                <a:cs typeface="Times New Roman" pitchFamily="18" charset="0"/>
              </a:rPr>
              <a:t>   ақпаратты </a:t>
            </a:r>
            <a:r>
              <a:rPr lang="kk-KZ" dirty="0" smtClean="0">
                <a:solidFill>
                  <a:srgbClr val="0000FF"/>
                </a:solidFill>
                <a:latin typeface="Times New Roman" pitchFamily="18" charset="0"/>
                <a:cs typeface="Times New Roman" pitchFamily="18" charset="0"/>
              </a:rPr>
              <a:t>табу үшін оқу.</a:t>
            </a:r>
            <a:endParaRPr lang="kk-KZ" dirty="0" smtClean="0">
              <a:solidFill>
                <a:srgbClr val="0000CC"/>
              </a:solidFill>
              <a:latin typeface="Times New Roman" pitchFamily="18" charset="0"/>
              <a:cs typeface="Times New Roman" pitchFamily="18" charset="0"/>
            </a:endParaRPr>
          </a:p>
          <a:p>
            <a:pPr>
              <a:buFont typeface="Arial" pitchFamily="34" charset="0"/>
              <a:buChar char="•"/>
            </a:pPr>
            <a:r>
              <a:rPr lang="kk-KZ" dirty="0" smtClean="0">
                <a:solidFill>
                  <a:srgbClr val="0000CC"/>
                </a:solidFill>
                <a:latin typeface="Times New Roman" pitchFamily="18" charset="0"/>
                <a:cs typeface="Times New Roman" pitchFamily="18" charset="0"/>
              </a:rPr>
              <a:t> ӘТН/2 Сөз ішіндегі және сөз аралығындағы   ілгерінді, кейінді ықпал</a:t>
            </a:r>
            <a:r>
              <a:rPr lang="en-US" dirty="0" smtClean="0">
                <a:solidFill>
                  <a:srgbClr val="0000CC"/>
                </a:solidFill>
                <a:latin typeface="Times New Roman" pitchFamily="18" charset="0"/>
                <a:cs typeface="Times New Roman" pitchFamily="18" charset="0"/>
              </a:rPr>
              <a:t> </a:t>
            </a:r>
            <a:r>
              <a:rPr lang="kk-KZ" dirty="0" smtClean="0">
                <a:solidFill>
                  <a:srgbClr val="0000CC"/>
                </a:solidFill>
                <a:latin typeface="Times New Roman" pitchFamily="18" charset="0"/>
                <a:cs typeface="Times New Roman" pitchFamily="18" charset="0"/>
              </a:rPr>
              <a:t>заңдылықтарына</a:t>
            </a:r>
          </a:p>
          <a:p>
            <a:r>
              <a:rPr lang="kk-KZ" dirty="0" smtClean="0">
                <a:solidFill>
                  <a:srgbClr val="0000CC"/>
                </a:solidFill>
                <a:latin typeface="Times New Roman" pitchFamily="18" charset="0"/>
                <a:cs typeface="Times New Roman" pitchFamily="18" charset="0"/>
              </a:rPr>
              <a:t> </a:t>
            </a:r>
            <a:r>
              <a:rPr lang="kk-KZ" dirty="0" smtClean="0">
                <a:solidFill>
                  <a:srgbClr val="0000CC"/>
                </a:solidFill>
                <a:latin typeface="Times New Roman" pitchFamily="18" charset="0"/>
                <a:cs typeface="Times New Roman" pitchFamily="18" charset="0"/>
              </a:rPr>
              <a:t>           </a:t>
            </a:r>
            <a:r>
              <a:rPr lang="kk-KZ" dirty="0" smtClean="0">
                <a:solidFill>
                  <a:srgbClr val="0000CC"/>
                </a:solidFill>
                <a:latin typeface="Times New Roman" pitchFamily="18" charset="0"/>
                <a:cs typeface="Times New Roman" pitchFamily="18" charset="0"/>
              </a:rPr>
              <a:t> </a:t>
            </a:r>
            <a:r>
              <a:rPr lang="kk-KZ" dirty="0" smtClean="0">
                <a:solidFill>
                  <a:srgbClr val="0000CC"/>
                </a:solidFill>
                <a:latin typeface="Times New Roman" pitchFamily="18" charset="0"/>
                <a:cs typeface="Times New Roman" pitchFamily="18" charset="0"/>
              </a:rPr>
              <a:t>сәйкес айта білу. </a:t>
            </a:r>
          </a:p>
        </p:txBody>
      </p:sp>
      <p:pic>
        <p:nvPicPr>
          <p:cNvPr id="43010" name="Picture 2" descr="C:\Users\123\Desktop\ардак\жаңартылған\20171213_100628.jpg"/>
          <p:cNvPicPr>
            <a:picLocks noChangeAspect="1" noChangeArrowheads="1"/>
          </p:cNvPicPr>
          <p:nvPr/>
        </p:nvPicPr>
        <p:blipFill>
          <a:blip r:embed="rId2" cstate="print"/>
          <a:srcRect/>
          <a:stretch>
            <a:fillRect/>
          </a:stretch>
        </p:blipFill>
        <p:spPr bwMode="auto">
          <a:xfrm>
            <a:off x="5643570" y="4643446"/>
            <a:ext cx="3047989" cy="1928826"/>
          </a:xfrm>
          <a:prstGeom prst="rect">
            <a:avLst/>
          </a:prstGeom>
          <a:ln>
            <a:noFill/>
          </a:ln>
          <a:effectLst>
            <a:softEdge rad="112500"/>
          </a:effectLst>
        </p:spPr>
      </p:pic>
      <p:pic>
        <p:nvPicPr>
          <p:cNvPr id="43011" name="Picture 3" descr="C:\Users\123\Desktop\ардак\жаңартылған\20171213_101614.jpg"/>
          <p:cNvPicPr>
            <a:picLocks noChangeAspect="1" noChangeArrowheads="1"/>
          </p:cNvPicPr>
          <p:nvPr/>
        </p:nvPicPr>
        <p:blipFill>
          <a:blip r:embed="rId3" cstate="print"/>
          <a:srcRect/>
          <a:stretch>
            <a:fillRect/>
          </a:stretch>
        </p:blipFill>
        <p:spPr bwMode="auto">
          <a:xfrm>
            <a:off x="357158" y="2143116"/>
            <a:ext cx="2500330" cy="1785950"/>
          </a:xfrm>
          <a:prstGeom prst="rect">
            <a:avLst/>
          </a:prstGeom>
          <a:ln>
            <a:noFill/>
          </a:ln>
          <a:effectLst>
            <a:softEdge rad="112500"/>
          </a:effectLst>
        </p:spPr>
      </p:pic>
      <p:pic>
        <p:nvPicPr>
          <p:cNvPr id="43012" name="Picture 4" descr="C:\Users\123\Desktop\ардак\жаңартылған\20171213_095345.jpg"/>
          <p:cNvPicPr>
            <a:picLocks noChangeAspect="1" noChangeArrowheads="1"/>
          </p:cNvPicPr>
          <p:nvPr/>
        </p:nvPicPr>
        <p:blipFill>
          <a:blip r:embed="rId4" cstate="print"/>
          <a:srcRect/>
          <a:stretch>
            <a:fillRect/>
          </a:stretch>
        </p:blipFill>
        <p:spPr bwMode="auto">
          <a:xfrm>
            <a:off x="6000760" y="2143116"/>
            <a:ext cx="2857520" cy="1857388"/>
          </a:xfrm>
          <a:prstGeom prst="rect">
            <a:avLst/>
          </a:prstGeom>
          <a:ln>
            <a:noFill/>
          </a:ln>
          <a:effectLst>
            <a:softEdge rad="112500"/>
          </a:effectLst>
        </p:spPr>
      </p:pic>
      <p:pic>
        <p:nvPicPr>
          <p:cNvPr id="43013" name="Picture 5" descr="C:\Users\123\Desktop\ардак\жаңартылған\20171213_095223.jpg"/>
          <p:cNvPicPr>
            <a:picLocks noChangeAspect="1" noChangeArrowheads="1"/>
          </p:cNvPicPr>
          <p:nvPr/>
        </p:nvPicPr>
        <p:blipFill>
          <a:blip r:embed="rId5" cstate="print"/>
          <a:srcRect/>
          <a:stretch>
            <a:fillRect/>
          </a:stretch>
        </p:blipFill>
        <p:spPr bwMode="auto">
          <a:xfrm>
            <a:off x="214282" y="4429132"/>
            <a:ext cx="2952739" cy="2214554"/>
          </a:xfrm>
          <a:prstGeom prst="rect">
            <a:avLst/>
          </a:prstGeom>
          <a:ln>
            <a:noFill/>
          </a:ln>
          <a:effectLst>
            <a:softEdge rad="112500"/>
          </a:effectLst>
        </p:spPr>
      </p:pic>
      <p:pic>
        <p:nvPicPr>
          <p:cNvPr id="43014" name="Picture 6" descr="C:\Users\123\Desktop\ардак\жаңартылған\20171213_101511.jpg"/>
          <p:cNvPicPr>
            <a:picLocks noChangeAspect="1" noChangeArrowheads="1"/>
          </p:cNvPicPr>
          <p:nvPr/>
        </p:nvPicPr>
        <p:blipFill>
          <a:blip r:embed="rId6" cstate="print"/>
          <a:srcRect/>
          <a:stretch>
            <a:fillRect/>
          </a:stretch>
        </p:blipFill>
        <p:spPr bwMode="auto">
          <a:xfrm>
            <a:off x="3143240" y="2643182"/>
            <a:ext cx="2571736" cy="1928802"/>
          </a:xfrm>
          <a:prstGeom prst="rect">
            <a:avLst/>
          </a:prstGeom>
          <a:ln>
            <a:noFill/>
          </a:ln>
          <a:effectLst>
            <a:softEdge rad="112500"/>
          </a:effectLst>
        </p:spPr>
      </p:pic>
      <p:sp>
        <p:nvSpPr>
          <p:cNvPr id="10" name="Прямоугольник 9"/>
          <p:cNvSpPr/>
          <p:nvPr/>
        </p:nvSpPr>
        <p:spPr>
          <a:xfrm>
            <a:off x="6572264" y="4143380"/>
            <a:ext cx="1516697" cy="369332"/>
          </a:xfrm>
          <a:prstGeom prst="rect">
            <a:avLst/>
          </a:prstGeom>
        </p:spPr>
        <p:txBody>
          <a:bodyPr wrap="none">
            <a:spAutoFit/>
          </a:bodyPr>
          <a:lstStyle/>
          <a:p>
            <a:r>
              <a:rPr lang="kk-KZ" b="1" dirty="0" smtClean="0">
                <a:solidFill>
                  <a:srgbClr val="7030A0"/>
                </a:solidFill>
                <a:latin typeface="Times New Roman" panose="02020603050405020304" pitchFamily="18" charset="0"/>
                <a:cs typeface="Times New Roman" panose="02020603050405020304" pitchFamily="18" charset="0"/>
              </a:rPr>
              <a:t>Түрткі сауал</a:t>
            </a:r>
            <a:endParaRPr lang="ru-RU" b="1" dirty="0">
              <a:solidFill>
                <a:srgbClr val="7030A0"/>
              </a:solidFill>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642974" y="4000504"/>
            <a:ext cx="4714908" cy="369332"/>
          </a:xfrm>
          <a:prstGeom prst="rect">
            <a:avLst/>
          </a:prstGeom>
        </p:spPr>
        <p:txBody>
          <a:bodyPr wrap="square">
            <a:spAutoFit/>
          </a:bodyPr>
          <a:lstStyle/>
          <a:p>
            <a:pPr algn="ctr"/>
            <a:r>
              <a:rPr lang="kk-KZ" b="1" dirty="0" smtClean="0">
                <a:solidFill>
                  <a:srgbClr val="7030A0"/>
                </a:solidFill>
                <a:latin typeface="Times New Roman" pitchFamily="18" charset="0"/>
                <a:cs typeface="Times New Roman" pitchFamily="18" charset="0"/>
              </a:rPr>
              <a:t>Ойлан.Жұптас. Талда”</a:t>
            </a:r>
            <a:endParaRPr lang="ru-RU" b="1" dirty="0">
              <a:solidFill>
                <a:srgbClr val="7030A0"/>
              </a:solidFill>
              <a:latin typeface="Times New Roman" pitchFamily="18" charset="0"/>
              <a:cs typeface="Times New Roman" pitchFamily="18" charset="0"/>
            </a:endParaRPr>
          </a:p>
        </p:txBody>
      </p:sp>
      <p:sp>
        <p:nvSpPr>
          <p:cNvPr id="12" name="TextBox 11"/>
          <p:cNvSpPr txBox="1"/>
          <p:nvPr/>
        </p:nvSpPr>
        <p:spPr>
          <a:xfrm rot="20111193">
            <a:off x="3713100" y="5057596"/>
            <a:ext cx="1714512" cy="369332"/>
          </a:xfrm>
          <a:prstGeom prst="rect">
            <a:avLst/>
          </a:prstGeom>
          <a:noFill/>
        </p:spPr>
        <p:txBody>
          <a:bodyPr wrap="square" rtlCol="0">
            <a:spAutoFit/>
          </a:bodyPr>
          <a:lstStyle/>
          <a:p>
            <a:r>
              <a:rPr lang="kk-KZ" b="1" dirty="0" smtClean="0">
                <a:solidFill>
                  <a:srgbClr val="7030A0"/>
                </a:solidFill>
                <a:latin typeface="Times New Roman" pitchFamily="18" charset="0"/>
                <a:cs typeface="Times New Roman" pitchFamily="18" charset="0"/>
              </a:rPr>
              <a:t>Тізбекті   ой</a:t>
            </a:r>
            <a:endParaRPr lang="ru-RU" b="1" dirty="0">
              <a:solidFill>
                <a:srgbClr val="7030A0"/>
              </a:solidFill>
              <a:latin typeface="Times New Roman" pitchFamily="18" charset="0"/>
              <a:cs typeface="Times New Roman" pitchFamily="18" charset="0"/>
            </a:endParaRPr>
          </a:p>
        </p:txBody>
      </p:sp>
      <p:cxnSp>
        <p:nvCxnSpPr>
          <p:cNvPr id="14" name="Прямая со стрелкой 13"/>
          <p:cNvCxnSpPr/>
          <p:nvPr/>
        </p:nvCxnSpPr>
        <p:spPr>
          <a:xfrm flipV="1">
            <a:off x="3286116" y="4143380"/>
            <a:ext cx="3190929" cy="146446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86116" y="2143116"/>
            <a:ext cx="2286016" cy="369332"/>
          </a:xfrm>
          <a:prstGeom prst="rect">
            <a:avLst/>
          </a:prstGeom>
          <a:noFill/>
        </p:spPr>
        <p:txBody>
          <a:bodyPr wrap="square" rtlCol="0">
            <a:spAutoFit/>
          </a:bodyPr>
          <a:lstStyle/>
          <a:p>
            <a:r>
              <a:rPr lang="kk-KZ" b="1" dirty="0" smtClean="0">
                <a:solidFill>
                  <a:srgbClr val="7030A0"/>
                </a:solidFill>
                <a:latin typeface="Times New Roman" pitchFamily="18" charset="0"/>
                <a:cs typeface="Times New Roman" pitchFamily="18" charset="0"/>
              </a:rPr>
              <a:t>Еркін микрофон</a:t>
            </a:r>
            <a:endParaRPr lang="ru-RU" b="1"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357166"/>
            <a:ext cx="2462982" cy="369332"/>
          </a:xfrm>
          <a:prstGeom prst="rect">
            <a:avLst/>
          </a:prstGeom>
        </p:spPr>
        <p:txBody>
          <a:bodyPr wrap="none">
            <a:spAutoFit/>
          </a:bodyPr>
          <a:lstStyle/>
          <a:p>
            <a:r>
              <a:rPr lang="kk-KZ" b="1" dirty="0" smtClean="0">
                <a:solidFill>
                  <a:srgbClr val="FF0000"/>
                </a:solidFill>
                <a:latin typeface="Times New Roman" pitchFamily="18" charset="0"/>
                <a:cs typeface="Times New Roman" pitchFamily="18" charset="0"/>
              </a:rPr>
              <a:t>Автокөліктер тарихы</a:t>
            </a:r>
            <a:endParaRPr lang="ru-RU" b="1" dirty="0"/>
          </a:p>
        </p:txBody>
      </p:sp>
      <p:sp>
        <p:nvSpPr>
          <p:cNvPr id="3" name="Прямоугольник 2"/>
          <p:cNvSpPr/>
          <p:nvPr/>
        </p:nvSpPr>
        <p:spPr>
          <a:xfrm>
            <a:off x="142844" y="857232"/>
            <a:ext cx="8786874" cy="1200329"/>
          </a:xfrm>
          <a:prstGeom prst="rect">
            <a:avLst/>
          </a:prstGeom>
        </p:spPr>
        <p:txBody>
          <a:bodyPr wrap="square">
            <a:spAutoFit/>
          </a:bodyPr>
          <a:lstStyle/>
          <a:p>
            <a:r>
              <a:rPr lang="kk-KZ" dirty="0" smtClean="0">
                <a:solidFill>
                  <a:schemeClr val="bg2">
                    <a:lumMod val="10000"/>
                  </a:schemeClr>
                </a:solidFill>
                <a:latin typeface="Times New Roman" pitchFamily="18" charset="0"/>
                <a:cs typeface="Times New Roman" pitchFamily="18" charset="0"/>
              </a:rPr>
              <a:t>7. О5 Мәтін мазмұнын түсінуге, нақты ақпараттарды анықтауға бағытталған сұрақтар құрастыру</a:t>
            </a:r>
          </a:p>
          <a:p>
            <a:r>
              <a:rPr lang="kk-KZ" dirty="0" smtClean="0">
                <a:solidFill>
                  <a:schemeClr val="bg2">
                    <a:lumMod val="10000"/>
                  </a:schemeClr>
                </a:solidFill>
                <a:latin typeface="Times New Roman" pitchFamily="18" charset="0"/>
                <a:cs typeface="Times New Roman" pitchFamily="18" charset="0"/>
              </a:rPr>
              <a:t>   O7 Энциклопедиялар, балаларға арналған газет- журналдардан қажетті ақпаратты ала білу</a:t>
            </a:r>
            <a:endParaRPr lang="ru-RU" dirty="0" smtClean="0">
              <a:solidFill>
                <a:schemeClr val="bg2">
                  <a:lumMod val="10000"/>
                </a:schemeClr>
              </a:solidFill>
              <a:latin typeface="Times New Roman" pitchFamily="18" charset="0"/>
              <a:cs typeface="Times New Roman" pitchFamily="18" charset="0"/>
            </a:endParaRPr>
          </a:p>
        </p:txBody>
      </p:sp>
      <p:sp>
        <p:nvSpPr>
          <p:cNvPr id="4" name="Овал 3"/>
          <p:cNvSpPr/>
          <p:nvPr/>
        </p:nvSpPr>
        <p:spPr>
          <a:xfrm>
            <a:off x="2857488" y="214290"/>
            <a:ext cx="2664296" cy="571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smtClean="0">
                <a:solidFill>
                  <a:schemeClr val="tx1"/>
                </a:solidFill>
                <a:latin typeface="Times New Roman" pitchFamily="18" charset="0"/>
                <a:cs typeface="Times New Roman" pitchFamily="18" charset="0"/>
              </a:rPr>
              <a:t>Оқу мақсаты:</a:t>
            </a:r>
            <a:r>
              <a:rPr lang="kk-KZ" b="1" dirty="0" smtClean="0">
                <a:solidFill>
                  <a:schemeClr val="tx1"/>
                </a:solidFill>
                <a:latin typeface="Times New Roman" pitchFamily="18" charset="0"/>
                <a:cs typeface="Times New Roman" pitchFamily="18" charset="0"/>
              </a:rPr>
              <a:t> </a:t>
            </a:r>
          </a:p>
        </p:txBody>
      </p:sp>
      <p:pic>
        <p:nvPicPr>
          <p:cNvPr id="5" name="Рисунок 4" descr="C:\Users\123\Desktop\20180212_091447.jpg"/>
          <p:cNvPicPr/>
          <p:nvPr/>
        </p:nvPicPr>
        <p:blipFill>
          <a:blip r:embed="rId2" cstate="print"/>
          <a:srcRect/>
          <a:stretch>
            <a:fillRect/>
          </a:stretch>
        </p:blipFill>
        <p:spPr bwMode="auto">
          <a:xfrm>
            <a:off x="500034" y="2714620"/>
            <a:ext cx="2214578" cy="1639143"/>
          </a:xfrm>
          <a:prstGeom prst="rect">
            <a:avLst/>
          </a:prstGeom>
          <a:ln>
            <a:noFill/>
          </a:ln>
          <a:effectLst>
            <a:softEdge rad="112500"/>
          </a:effectLst>
        </p:spPr>
      </p:pic>
      <p:pic>
        <p:nvPicPr>
          <p:cNvPr id="6" name="Рисунок 5" descr="C:\Users\123\Desktop\20180212_091353.jpg"/>
          <p:cNvPicPr/>
          <p:nvPr/>
        </p:nvPicPr>
        <p:blipFill>
          <a:blip r:embed="rId3" cstate="print"/>
          <a:srcRect/>
          <a:stretch>
            <a:fillRect/>
          </a:stretch>
        </p:blipFill>
        <p:spPr bwMode="auto">
          <a:xfrm>
            <a:off x="6357950" y="2571744"/>
            <a:ext cx="2382711" cy="1696458"/>
          </a:xfrm>
          <a:prstGeom prst="rect">
            <a:avLst/>
          </a:prstGeom>
          <a:ln>
            <a:noFill/>
          </a:ln>
          <a:effectLst>
            <a:softEdge rad="112500"/>
          </a:effectLst>
        </p:spPr>
      </p:pic>
      <p:sp>
        <p:nvSpPr>
          <p:cNvPr id="8" name="Прямоугольник 7"/>
          <p:cNvSpPr/>
          <p:nvPr/>
        </p:nvSpPr>
        <p:spPr>
          <a:xfrm>
            <a:off x="357158" y="2071678"/>
            <a:ext cx="3643338" cy="646331"/>
          </a:xfrm>
          <a:prstGeom prst="rect">
            <a:avLst/>
          </a:prstGeom>
        </p:spPr>
        <p:txBody>
          <a:bodyPr wrap="square">
            <a:spAutoFit/>
          </a:bodyPr>
          <a:lstStyle/>
          <a:p>
            <a:r>
              <a:rPr lang="kk-KZ" b="1" i="1" dirty="0" smtClean="0">
                <a:solidFill>
                  <a:srgbClr val="0A0AB6"/>
                </a:solidFill>
                <a:latin typeface="Times New Roman" pitchFamily="18" charset="0"/>
                <a:cs typeface="Times New Roman" pitchFamily="18" charset="0"/>
              </a:rPr>
              <a:t>“Бірге ойлаймыз. </a:t>
            </a:r>
          </a:p>
          <a:p>
            <a:r>
              <a:rPr lang="kk-KZ" b="1" i="1" dirty="0" smtClean="0">
                <a:solidFill>
                  <a:srgbClr val="0A0AB6"/>
                </a:solidFill>
                <a:latin typeface="Times New Roman" pitchFamily="18" charset="0"/>
                <a:cs typeface="Times New Roman" pitchFamily="18" charset="0"/>
              </a:rPr>
              <a:t>Бірге талдаймыз”</a:t>
            </a:r>
            <a:endParaRPr lang="ru-RU" b="1" i="1" dirty="0">
              <a:solidFill>
                <a:srgbClr val="0A0AB6"/>
              </a:solidFill>
              <a:latin typeface="Times New Roman" pitchFamily="18" charset="0"/>
              <a:cs typeface="Times New Roman" pitchFamily="18" charset="0"/>
            </a:endParaRPr>
          </a:p>
        </p:txBody>
      </p:sp>
      <p:sp>
        <p:nvSpPr>
          <p:cNvPr id="9" name="Прямоугольник 8"/>
          <p:cNvSpPr/>
          <p:nvPr/>
        </p:nvSpPr>
        <p:spPr>
          <a:xfrm>
            <a:off x="6572264" y="2000240"/>
            <a:ext cx="1843518" cy="369332"/>
          </a:xfrm>
          <a:prstGeom prst="rect">
            <a:avLst/>
          </a:prstGeom>
        </p:spPr>
        <p:txBody>
          <a:bodyPr wrap="none">
            <a:spAutoFit/>
          </a:bodyPr>
          <a:lstStyle/>
          <a:p>
            <a:r>
              <a:rPr lang="kk-KZ" b="1" i="1" dirty="0" smtClean="0">
                <a:solidFill>
                  <a:srgbClr val="0000FF"/>
                </a:solidFill>
                <a:latin typeface="Times New Roman" pitchFamily="18" charset="0"/>
                <a:cs typeface="Times New Roman" pitchFamily="18" charset="0"/>
              </a:rPr>
              <a:t>«Сәйкесін тап» </a:t>
            </a:r>
            <a:endParaRPr lang="ru-RU" dirty="0">
              <a:solidFill>
                <a:srgbClr val="0000FF"/>
              </a:solidFill>
            </a:endParaRPr>
          </a:p>
        </p:txBody>
      </p:sp>
      <p:sp>
        <p:nvSpPr>
          <p:cNvPr id="10" name="Прямоугольник 9"/>
          <p:cNvSpPr/>
          <p:nvPr/>
        </p:nvSpPr>
        <p:spPr>
          <a:xfrm>
            <a:off x="3786182" y="6215082"/>
            <a:ext cx="1799723" cy="369332"/>
          </a:xfrm>
          <a:prstGeom prst="rect">
            <a:avLst/>
          </a:prstGeom>
        </p:spPr>
        <p:txBody>
          <a:bodyPr wrap="none">
            <a:spAutoFit/>
          </a:bodyPr>
          <a:lstStyle/>
          <a:p>
            <a:r>
              <a:rPr lang="kk-KZ" b="1" i="1" dirty="0" smtClean="0">
                <a:solidFill>
                  <a:srgbClr val="0000FF"/>
                </a:solidFill>
                <a:latin typeface="Times New Roman" pitchFamily="18" charset="0"/>
                <a:cs typeface="Times New Roman" pitchFamily="18" charset="0"/>
              </a:rPr>
              <a:t>«Төрт сөйлем» </a:t>
            </a:r>
            <a:endParaRPr lang="ru-RU" dirty="0">
              <a:solidFill>
                <a:srgbClr val="0000FF"/>
              </a:solidFill>
              <a:latin typeface="Times New Roman" pitchFamily="18" charset="0"/>
              <a:cs typeface="Times New Roman" pitchFamily="18" charset="0"/>
            </a:endParaRPr>
          </a:p>
        </p:txBody>
      </p:sp>
      <p:pic>
        <p:nvPicPr>
          <p:cNvPr id="11" name="Рисунок 10" descr="C:\Users\123\Desktop\20180212_102355.jpg"/>
          <p:cNvPicPr/>
          <p:nvPr/>
        </p:nvPicPr>
        <p:blipFill>
          <a:blip r:embed="rId4" cstate="print"/>
          <a:srcRect/>
          <a:stretch>
            <a:fillRect/>
          </a:stretch>
        </p:blipFill>
        <p:spPr bwMode="auto">
          <a:xfrm>
            <a:off x="214282" y="4500570"/>
            <a:ext cx="2700997" cy="1854544"/>
          </a:xfrm>
          <a:prstGeom prst="rect">
            <a:avLst/>
          </a:prstGeom>
          <a:ln>
            <a:noFill/>
          </a:ln>
          <a:effectLst>
            <a:softEdge rad="112500"/>
          </a:effectLst>
        </p:spPr>
      </p:pic>
      <p:pic>
        <p:nvPicPr>
          <p:cNvPr id="12" name="Рисунок 11" descr="C:\Users\123\Desktop\20180212_102309.jpg"/>
          <p:cNvPicPr/>
          <p:nvPr/>
        </p:nvPicPr>
        <p:blipFill>
          <a:blip r:embed="rId5" cstate="print"/>
          <a:srcRect/>
          <a:stretch>
            <a:fillRect/>
          </a:stretch>
        </p:blipFill>
        <p:spPr bwMode="auto">
          <a:xfrm>
            <a:off x="6215074" y="4429132"/>
            <a:ext cx="2762250" cy="1806900"/>
          </a:xfrm>
          <a:prstGeom prst="rect">
            <a:avLst/>
          </a:prstGeom>
          <a:ln>
            <a:noFill/>
          </a:ln>
          <a:effectLst>
            <a:softEdge rad="112500"/>
          </a:effectLst>
        </p:spPr>
      </p:pic>
      <p:cxnSp>
        <p:nvCxnSpPr>
          <p:cNvPr id="14" name="Прямая со стрелкой 13"/>
          <p:cNvCxnSpPr/>
          <p:nvPr/>
        </p:nvCxnSpPr>
        <p:spPr>
          <a:xfrm rot="10800000">
            <a:off x="2857488" y="5286389"/>
            <a:ext cx="642942" cy="182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endCxn id="12" idx="1"/>
          </p:cNvCxnSpPr>
          <p:nvPr/>
        </p:nvCxnSpPr>
        <p:spPr>
          <a:xfrm flipV="1">
            <a:off x="5572132" y="5332582"/>
            <a:ext cx="642942" cy="252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28992" y="4572008"/>
            <a:ext cx="2129358" cy="1500198"/>
          </a:xfrm>
          <a:prstGeom prst="rect">
            <a:avLst/>
          </a:prstGeom>
          <a:ln>
            <a:noFill/>
          </a:ln>
          <a:effectLst>
            <a:softEdge rad="112500"/>
          </a:effectLst>
        </p:spPr>
      </p:pic>
      <p:pic>
        <p:nvPicPr>
          <p:cNvPr id="44034" name="Picture 2" descr="C:\Users\123\Desktop\ардак\6 сынып\20180220_155122.jpg"/>
          <p:cNvPicPr>
            <a:picLocks noChangeAspect="1" noChangeArrowheads="1"/>
          </p:cNvPicPr>
          <p:nvPr/>
        </p:nvPicPr>
        <p:blipFill>
          <a:blip r:embed="rId7" cstate="print"/>
          <a:srcRect/>
          <a:stretch>
            <a:fillRect/>
          </a:stretch>
        </p:blipFill>
        <p:spPr bwMode="auto">
          <a:xfrm>
            <a:off x="3286116" y="2500306"/>
            <a:ext cx="2500330" cy="1701617"/>
          </a:xfrm>
          <a:prstGeom prst="rect">
            <a:avLst/>
          </a:prstGeom>
          <a:ln>
            <a:noFill/>
          </a:ln>
          <a:effectLst>
            <a:softEdge rad="112500"/>
          </a:effectLst>
        </p:spPr>
      </p:pic>
      <p:sp>
        <p:nvSpPr>
          <p:cNvPr id="24" name="TextBox 23"/>
          <p:cNvSpPr txBox="1"/>
          <p:nvPr/>
        </p:nvSpPr>
        <p:spPr>
          <a:xfrm>
            <a:off x="3428992" y="2143116"/>
            <a:ext cx="2143140" cy="369332"/>
          </a:xfrm>
          <a:prstGeom prst="rect">
            <a:avLst/>
          </a:prstGeom>
          <a:noFill/>
        </p:spPr>
        <p:txBody>
          <a:bodyPr wrap="square" rtlCol="0">
            <a:spAutoFit/>
          </a:bodyPr>
          <a:lstStyle/>
          <a:p>
            <a:r>
              <a:rPr lang="kk-KZ" b="1" i="1" dirty="0" smtClean="0">
                <a:solidFill>
                  <a:srgbClr val="0000FF"/>
                </a:solidFill>
                <a:latin typeface="Times New Roman" pitchFamily="18" charset="0"/>
                <a:cs typeface="Times New Roman" pitchFamily="18" charset="0"/>
              </a:rPr>
              <a:t>“Ой толғаныс”</a:t>
            </a:r>
            <a:endParaRPr lang="ru-RU" b="1" i="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785794"/>
            <a:ext cx="8429652" cy="1200329"/>
          </a:xfrm>
          <a:prstGeom prst="rect">
            <a:avLst/>
          </a:prstGeom>
        </p:spPr>
        <p:txBody>
          <a:bodyPr wrap="square">
            <a:spAutoFit/>
          </a:bodyPr>
          <a:lstStyle/>
          <a:p>
            <a:pPr lvl="0" fontAlgn="base">
              <a:spcBef>
                <a:spcPct val="0"/>
              </a:spcBef>
              <a:spcAft>
                <a:spcPct val="0"/>
              </a:spcAft>
            </a:pPr>
            <a:r>
              <a:rPr lang="kk-KZ" dirty="0" smtClean="0">
                <a:latin typeface="Times New Roman" pitchFamily="18" charset="0"/>
                <a:ea typeface="Calibri" pitchFamily="34" charset="0"/>
                <a:cs typeface="Times New Roman" pitchFamily="18" charset="0"/>
              </a:rPr>
              <a:t>7.О2. Публицистикалық және ресми стиль ерекшеліктерін қолданылған тілдік </a:t>
            </a:r>
          </a:p>
          <a:p>
            <a:pPr lvl="0" fontAlgn="base">
              <a:spcBef>
                <a:spcPct val="0"/>
              </a:spcBef>
              <a:spcAft>
                <a:spcPct val="0"/>
              </a:spcAft>
            </a:pPr>
            <a:r>
              <a:rPr lang="kk-KZ" dirty="0" smtClean="0">
                <a:latin typeface="Times New Roman" pitchFamily="18" charset="0"/>
                <a:ea typeface="Calibri" pitchFamily="34" charset="0"/>
                <a:cs typeface="Times New Roman" pitchFamily="18" charset="0"/>
              </a:rPr>
              <a:t>           құралдар арқылы тану</a:t>
            </a:r>
          </a:p>
          <a:p>
            <a:pPr lvl="0" fontAlgn="base">
              <a:spcBef>
                <a:spcPct val="0"/>
              </a:spcBef>
              <a:spcAft>
                <a:spcPct val="0"/>
              </a:spcAft>
            </a:pPr>
            <a:r>
              <a:rPr lang="kk-KZ" dirty="0" smtClean="0">
                <a:latin typeface="Times New Roman" pitchFamily="18" charset="0"/>
                <a:ea typeface="Calibri" pitchFamily="34" charset="0"/>
                <a:cs typeface="Times New Roman" pitchFamily="18" charset="0"/>
              </a:rPr>
              <a:t>7.Ж5  Оқылым және тыңдалым материалдары бойынша тірек сөздер мен </a:t>
            </a:r>
          </a:p>
          <a:p>
            <a:pPr lvl="0" eaLnBrk="0" fontAlgn="base" hangingPunct="0">
              <a:spcBef>
                <a:spcPct val="0"/>
              </a:spcBef>
              <a:spcAft>
                <a:spcPct val="0"/>
              </a:spcAft>
            </a:pPr>
            <a:r>
              <a:rPr lang="kk-KZ" dirty="0" smtClean="0">
                <a:latin typeface="Times New Roman" pitchFamily="18" charset="0"/>
                <a:ea typeface="Calibri" pitchFamily="34" charset="0"/>
                <a:cs typeface="Times New Roman" pitchFamily="18" charset="0"/>
              </a:rPr>
              <a:t>         сөз тіркестерін синонимдік қатармен ауыстыра отырып, жинақы мәтін жазу.</a:t>
            </a:r>
            <a:r>
              <a:rPr lang="ru-RU" dirty="0" smtClean="0">
                <a:latin typeface="Times New Roman" pitchFamily="18" charset="0"/>
                <a:cs typeface="Times New Roman" pitchFamily="18" charset="0"/>
              </a:rPr>
              <a:t> </a:t>
            </a:r>
            <a:endParaRPr lang="ru-RU" sz="2800" dirty="0" smtClean="0">
              <a:latin typeface="Times New Roman" pitchFamily="18" charset="0"/>
              <a:cs typeface="Times New Roman" pitchFamily="18" charset="0"/>
            </a:endParaRPr>
          </a:p>
        </p:txBody>
      </p:sp>
      <p:sp>
        <p:nvSpPr>
          <p:cNvPr id="3" name="Овал 2"/>
          <p:cNvSpPr/>
          <p:nvPr/>
        </p:nvSpPr>
        <p:spPr>
          <a:xfrm>
            <a:off x="3143240" y="142852"/>
            <a:ext cx="2664296" cy="571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smtClean="0">
                <a:solidFill>
                  <a:schemeClr val="tx1"/>
                </a:solidFill>
                <a:latin typeface="Times New Roman" pitchFamily="18" charset="0"/>
                <a:cs typeface="Times New Roman" pitchFamily="18" charset="0"/>
              </a:rPr>
              <a:t>Оқу мақсаты:</a:t>
            </a:r>
            <a:r>
              <a:rPr lang="kk-KZ" b="1" smtClean="0">
                <a:solidFill>
                  <a:schemeClr val="tx1"/>
                </a:solidFill>
                <a:latin typeface="Times New Roman" pitchFamily="18" charset="0"/>
                <a:cs typeface="Times New Roman" pitchFamily="18" charset="0"/>
              </a:rPr>
              <a:t> </a:t>
            </a:r>
            <a:endParaRPr lang="kk-KZ" b="1" dirty="0" smtClean="0">
              <a:solidFill>
                <a:schemeClr val="tx1"/>
              </a:solidFill>
              <a:latin typeface="Times New Roman" pitchFamily="18" charset="0"/>
              <a:cs typeface="Times New Roman" pitchFamily="18" charset="0"/>
            </a:endParaRPr>
          </a:p>
        </p:txBody>
      </p:sp>
      <p:sp>
        <p:nvSpPr>
          <p:cNvPr id="4" name="Прямоугольник 3"/>
          <p:cNvSpPr/>
          <p:nvPr/>
        </p:nvSpPr>
        <p:spPr>
          <a:xfrm>
            <a:off x="142844" y="142852"/>
            <a:ext cx="2755306" cy="369332"/>
          </a:xfrm>
          <a:prstGeom prst="rect">
            <a:avLst/>
          </a:prstGeom>
        </p:spPr>
        <p:txBody>
          <a:bodyPr wrap="none">
            <a:spAutoFit/>
          </a:bodyPr>
          <a:lstStyle/>
          <a:p>
            <a:r>
              <a:rPr lang="kk-KZ" b="1" dirty="0" smtClean="0">
                <a:solidFill>
                  <a:srgbClr val="0000FF"/>
                </a:solidFill>
                <a:latin typeface="Times New Roman" pitchFamily="18" charset="0"/>
                <a:cs typeface="Times New Roman" pitchFamily="18" charset="0"/>
              </a:rPr>
              <a:t>Домбыра-халық мұрасы</a:t>
            </a:r>
            <a:endParaRPr lang="ru-RU" dirty="0">
              <a:solidFill>
                <a:srgbClr val="0000FF"/>
              </a:solidFill>
              <a:latin typeface="Times New Roman" pitchFamily="18" charset="0"/>
              <a:cs typeface="Times New Roman" pitchFamily="18" charset="0"/>
            </a:endParaRPr>
          </a:p>
        </p:txBody>
      </p:sp>
      <p:sp>
        <p:nvSpPr>
          <p:cNvPr id="5" name="Прямоугольник 4"/>
          <p:cNvSpPr/>
          <p:nvPr/>
        </p:nvSpPr>
        <p:spPr>
          <a:xfrm>
            <a:off x="1016256" y="2029888"/>
            <a:ext cx="1524776" cy="800219"/>
          </a:xfrm>
          <a:prstGeom prst="rect">
            <a:avLst/>
          </a:prstGeom>
        </p:spPr>
        <p:txBody>
          <a:bodyPr wrap="none">
            <a:spAutoFit/>
          </a:bodyPr>
          <a:lstStyle/>
          <a:p>
            <a:r>
              <a:rPr lang="kk-KZ" b="1" dirty="0" smtClean="0">
                <a:solidFill>
                  <a:srgbClr val="0000FF"/>
                </a:solidFill>
                <a:latin typeface="Times New Roman" pitchFamily="18" charset="0"/>
                <a:cs typeface="Times New Roman" pitchFamily="18" charset="0"/>
              </a:rPr>
              <a:t>«Сүзгі» әдісі </a:t>
            </a:r>
          </a:p>
          <a:p>
            <a:r>
              <a:rPr lang="kk-KZ" sz="1400" dirty="0" smtClean="0">
                <a:latin typeface="Times New Roman" pitchFamily="18" charset="0"/>
                <a:cs typeface="Times New Roman" pitchFamily="18" charset="0"/>
              </a:rPr>
              <a:t>(Топтық жұмыс) </a:t>
            </a:r>
            <a:endParaRPr lang="kk-KZ" sz="1400" dirty="0">
              <a:latin typeface="Times New Roman" pitchFamily="18" charset="0"/>
              <a:cs typeface="Times New Roman" pitchFamily="18" charset="0"/>
            </a:endParaRPr>
          </a:p>
          <a:p>
            <a:endParaRPr lang="ru-RU" sz="1400" b="1" dirty="0">
              <a:solidFill>
                <a:srgbClr val="0000FF"/>
              </a:solidFill>
              <a:latin typeface="Times New Roman" pitchFamily="18" charset="0"/>
              <a:cs typeface="Times New Roman" pitchFamily="18" charset="0"/>
            </a:endParaRPr>
          </a:p>
        </p:txBody>
      </p:sp>
      <p:sp>
        <p:nvSpPr>
          <p:cNvPr id="7" name="Прямоугольник 6"/>
          <p:cNvSpPr/>
          <p:nvPr/>
        </p:nvSpPr>
        <p:spPr>
          <a:xfrm>
            <a:off x="3586822" y="2028971"/>
            <a:ext cx="1939057" cy="369332"/>
          </a:xfrm>
          <a:prstGeom prst="rect">
            <a:avLst/>
          </a:prstGeom>
        </p:spPr>
        <p:txBody>
          <a:bodyPr wrap="none">
            <a:spAutoFit/>
          </a:bodyPr>
          <a:lstStyle/>
          <a:p>
            <a:r>
              <a:rPr lang="kk-KZ" b="1" dirty="0" smtClean="0">
                <a:solidFill>
                  <a:srgbClr val="0000FF"/>
                </a:solidFill>
                <a:latin typeface="Times New Roman" pitchFamily="18" charset="0"/>
                <a:ea typeface="Times New Roman" pitchFamily="18" charset="0"/>
                <a:cs typeface="Times New Roman" pitchFamily="18" charset="0"/>
              </a:rPr>
              <a:t>«Сыдырма оқу» </a:t>
            </a:r>
            <a:endParaRPr lang="ru-RU" dirty="0"/>
          </a:p>
        </p:txBody>
      </p:sp>
      <p:pic>
        <p:nvPicPr>
          <p:cNvPr id="45058" name="Picture 2" descr="C:\Users\123\Desktop\ардак\7 сынып фотолар\20181228_083458.jpg"/>
          <p:cNvPicPr>
            <a:picLocks noChangeAspect="1" noChangeArrowheads="1"/>
          </p:cNvPicPr>
          <p:nvPr/>
        </p:nvPicPr>
        <p:blipFill>
          <a:blip r:embed="rId2" cstate="print"/>
          <a:srcRect/>
          <a:stretch>
            <a:fillRect/>
          </a:stretch>
        </p:blipFill>
        <p:spPr bwMode="auto">
          <a:xfrm>
            <a:off x="6834203" y="4895140"/>
            <a:ext cx="1809731" cy="1527645"/>
          </a:xfrm>
          <a:prstGeom prst="rect">
            <a:avLst/>
          </a:prstGeom>
          <a:noFill/>
        </p:spPr>
      </p:pic>
      <p:sp>
        <p:nvSpPr>
          <p:cNvPr id="9" name="TextBox 8"/>
          <p:cNvSpPr txBox="1"/>
          <p:nvPr/>
        </p:nvSpPr>
        <p:spPr>
          <a:xfrm>
            <a:off x="6215074" y="4500570"/>
            <a:ext cx="2714644" cy="338554"/>
          </a:xfrm>
          <a:prstGeom prst="rect">
            <a:avLst/>
          </a:prstGeom>
          <a:noFill/>
        </p:spPr>
        <p:txBody>
          <a:bodyPr wrap="square" rtlCol="0">
            <a:spAutoFit/>
          </a:bodyPr>
          <a:lstStyle/>
          <a:p>
            <a:r>
              <a:rPr lang="kk-KZ" sz="1600" b="1" dirty="0" smtClean="0">
                <a:solidFill>
                  <a:srgbClr val="0000FF"/>
                </a:solidFill>
                <a:latin typeface="Times New Roman" pitchFamily="18" charset="0"/>
                <a:cs typeface="Times New Roman" pitchFamily="18" charset="0"/>
              </a:rPr>
              <a:t>Кері байланыс бутерброды</a:t>
            </a:r>
            <a:endParaRPr lang="ru-RU" sz="1600" b="1" dirty="0">
              <a:solidFill>
                <a:srgbClr val="0000FF"/>
              </a:solidFill>
              <a:latin typeface="Times New Roman" pitchFamily="18" charset="0"/>
              <a:cs typeface="Times New Roman" pitchFamily="18" charset="0"/>
            </a:endParaRPr>
          </a:p>
        </p:txBody>
      </p:sp>
      <p:sp>
        <p:nvSpPr>
          <p:cNvPr id="11" name="Прямоугольник 10"/>
          <p:cNvSpPr/>
          <p:nvPr/>
        </p:nvSpPr>
        <p:spPr>
          <a:xfrm>
            <a:off x="6983941" y="2071045"/>
            <a:ext cx="1415003" cy="369332"/>
          </a:xfrm>
          <a:prstGeom prst="rect">
            <a:avLst/>
          </a:prstGeom>
        </p:spPr>
        <p:txBody>
          <a:bodyPr wrap="none">
            <a:spAutoFit/>
          </a:bodyPr>
          <a:lstStyle/>
          <a:p>
            <a:r>
              <a:rPr lang="kk-KZ" b="1" dirty="0" smtClean="0">
                <a:solidFill>
                  <a:srgbClr val="0000FF"/>
                </a:solidFill>
                <a:latin typeface="Times New Roman" panose="02020603050405020304" pitchFamily="18" charset="0"/>
                <a:ea typeface="Times New Roman" panose="02020603050405020304" pitchFamily="18" charset="0"/>
              </a:rPr>
              <a:t>“Бумеранг”</a:t>
            </a:r>
            <a:endParaRPr lang="ru-RU" dirty="0">
              <a:solidFill>
                <a:srgbClr val="0000FF"/>
              </a:solidFill>
            </a:endParaRPr>
          </a:p>
        </p:txBody>
      </p:sp>
      <p:pic>
        <p:nvPicPr>
          <p:cNvPr id="14" name="Рисунок 13" descr="C:\Users\Public\Desktop\NC2 Common Files\Абай\Домбыра\IMG_1892.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40857" y="2629017"/>
            <a:ext cx="2391887" cy="1926590"/>
          </a:xfrm>
          <a:prstGeom prst="rect">
            <a:avLst/>
          </a:prstGeom>
          <a:ln>
            <a:noFill/>
          </a:ln>
          <a:effectLst>
            <a:softEdge rad="112500"/>
          </a:effectLst>
        </p:spPr>
      </p:pic>
      <p:pic>
        <p:nvPicPr>
          <p:cNvPr id="15" name="Рисунок 14" descr="C:\Users\Public\Desktop\NC2 Common Files\Абай\Домбыра\IMG_1894.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9283" y="4830289"/>
            <a:ext cx="2549525" cy="1697990"/>
          </a:xfrm>
          <a:prstGeom prst="rect">
            <a:avLst/>
          </a:prstGeom>
          <a:ln>
            <a:noFill/>
          </a:ln>
          <a:effectLst>
            <a:softEdge rad="112500"/>
          </a:effectLst>
        </p:spPr>
      </p:pic>
      <p:pic>
        <p:nvPicPr>
          <p:cNvPr id="16" name="Рисунок 15" descr="C:\Users\Public\Desktop\NC2 Common Files\Абай\Домбыра\IMG_1901.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86823" y="4830290"/>
            <a:ext cx="2353330" cy="1671654"/>
          </a:xfrm>
          <a:prstGeom prst="rect">
            <a:avLst/>
          </a:prstGeom>
          <a:ln>
            <a:noFill/>
          </a:ln>
          <a:effectLst>
            <a:softEdge rad="112500"/>
          </a:effectLst>
        </p:spPr>
      </p:pic>
      <p:pic>
        <p:nvPicPr>
          <p:cNvPr id="17" name="Рисунок 16" descr="C:\Users\Public\Desktop\NC2 Common Files\Абай\Домбыра\IMG_1870.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24345" y="2629018"/>
            <a:ext cx="2235645" cy="1818750"/>
          </a:xfrm>
          <a:prstGeom prst="rect">
            <a:avLst/>
          </a:prstGeom>
          <a:ln>
            <a:noFill/>
          </a:ln>
          <a:effectLst>
            <a:softEdge rad="112500"/>
          </a:effectLst>
        </p:spPr>
      </p:pic>
      <p:pic>
        <p:nvPicPr>
          <p:cNvPr id="18" name="Рисунок 17" descr="C:\Users\Public\Desktop\NC2 Common Files\Абай\Домбыра\IMG_1885.JPG"/>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99283" y="2629017"/>
            <a:ext cx="2364105" cy="1574165"/>
          </a:xfrm>
          <a:prstGeom prst="rect">
            <a:avLst/>
          </a:prstGeom>
          <a:ln>
            <a:noFill/>
          </a:ln>
          <a:effectLst>
            <a:softEdge rad="112500"/>
          </a:effectLst>
        </p:spPr>
      </p:pic>
      <p:sp>
        <p:nvSpPr>
          <p:cNvPr id="19" name="Прямоугольник 18"/>
          <p:cNvSpPr/>
          <p:nvPr/>
        </p:nvSpPr>
        <p:spPr>
          <a:xfrm>
            <a:off x="582124" y="4460957"/>
            <a:ext cx="2198422" cy="369332"/>
          </a:xfrm>
          <a:prstGeom prst="rect">
            <a:avLst/>
          </a:prstGeom>
        </p:spPr>
        <p:txBody>
          <a:bodyPr wrap="none">
            <a:spAutoFit/>
          </a:bodyPr>
          <a:lstStyle/>
          <a:p>
            <a:r>
              <a:rPr lang="kk-KZ" b="1" dirty="0" smtClean="0">
                <a:solidFill>
                  <a:srgbClr val="0000FF"/>
                </a:solidFill>
                <a:latin typeface="Times New Roman" pitchFamily="18" charset="0"/>
                <a:cs typeface="Times New Roman" pitchFamily="18" charset="0"/>
              </a:rPr>
              <a:t>“Попс” формуласы</a:t>
            </a:r>
            <a:endParaRPr lang="ru-RU"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00100" y="357166"/>
            <a:ext cx="764383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kk-KZ" sz="2800" b="1" i="1"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Пән</a:t>
            </a:r>
            <a:r>
              <a:rPr kumimoji="0" lang="kk-KZ" sz="2800" b="1" i="1" u="none" strike="noStrike" cap="none" normalizeH="0" dirty="0" smtClean="0">
                <a:ln>
                  <a:noFill/>
                </a:ln>
                <a:solidFill>
                  <a:srgbClr val="0000FF"/>
                </a:solidFill>
                <a:effectLst/>
                <a:latin typeface="Times New Roman" pitchFamily="18" charset="0"/>
                <a:ea typeface="Calibri" pitchFamily="34" charset="0"/>
                <a:cs typeface="Times New Roman" pitchFamily="18" charset="0"/>
              </a:rPr>
              <a:t> бойынша </a:t>
            </a:r>
            <a:r>
              <a:rPr kumimoji="0" lang="kk-KZ" sz="2800" b="1" i="1"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білім сапасы </a:t>
            </a:r>
            <a:r>
              <a:rPr lang="ru-RU" sz="2800" b="1" dirty="0" smtClean="0">
                <a:solidFill>
                  <a:srgbClr val="0000FF"/>
                </a:solidFill>
                <a:latin typeface="Times New Roman" pitchFamily="18" charset="0"/>
                <a:ea typeface="Calibri" pitchFamily="34" charset="0"/>
                <a:cs typeface="Times New Roman" pitchFamily="18" charset="0"/>
              </a:rPr>
              <a:t>%</a:t>
            </a:r>
            <a:endParaRPr lang="kk-KZ" sz="4000" dirty="0" smtClean="0">
              <a:solidFill>
                <a:srgbClr val="0000FF"/>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kk-KZ" sz="2800" b="1" i="1"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a:t>
            </a:r>
            <a:endParaRPr kumimoji="0" lang="kk-KZ" sz="3200" b="0" i="0" u="none" strike="noStrike" cap="none" normalizeH="0" baseline="0" dirty="0" smtClean="0">
              <a:ln>
                <a:noFill/>
              </a:ln>
              <a:solidFill>
                <a:srgbClr val="0000FF"/>
              </a:solidFill>
              <a:effectLst/>
              <a:latin typeface="Arial" pitchFamily="34" charset="0"/>
              <a:cs typeface="Arial" pitchFamily="34" charset="0"/>
            </a:endParaRPr>
          </a:p>
        </p:txBody>
      </p:sp>
      <p:sp>
        <p:nvSpPr>
          <p:cNvPr id="8" name="TextBox 7"/>
          <p:cNvSpPr txBox="1"/>
          <p:nvPr/>
        </p:nvSpPr>
        <p:spPr>
          <a:xfrm>
            <a:off x="1357290" y="1142984"/>
            <a:ext cx="2071702" cy="400110"/>
          </a:xfrm>
          <a:prstGeom prst="rect">
            <a:avLst/>
          </a:prstGeom>
          <a:noFill/>
        </p:spPr>
        <p:txBody>
          <a:bodyPr wrap="square" rtlCol="0">
            <a:spAutoFit/>
          </a:bodyPr>
          <a:lstStyle/>
          <a:p>
            <a:r>
              <a:rPr lang="kk-KZ" sz="2000" b="1" dirty="0" smtClean="0">
                <a:solidFill>
                  <a:srgbClr val="C00000"/>
                </a:solidFill>
                <a:latin typeface="Times New Roman" pitchFamily="18" charset="0"/>
                <a:cs typeface="Times New Roman" pitchFamily="18" charset="0"/>
              </a:rPr>
              <a:t>Қазақ тілі</a:t>
            </a:r>
            <a:endParaRPr lang="ru-RU" sz="2000" b="1" dirty="0">
              <a:solidFill>
                <a:srgbClr val="C00000"/>
              </a:solidFill>
              <a:latin typeface="Times New Roman" pitchFamily="18" charset="0"/>
              <a:cs typeface="Times New Roman" pitchFamily="18" charset="0"/>
            </a:endParaRPr>
          </a:p>
        </p:txBody>
      </p:sp>
      <p:sp>
        <p:nvSpPr>
          <p:cNvPr id="9" name="TextBox 8"/>
          <p:cNvSpPr txBox="1"/>
          <p:nvPr/>
        </p:nvSpPr>
        <p:spPr>
          <a:xfrm>
            <a:off x="6143636" y="1142984"/>
            <a:ext cx="2357454" cy="400110"/>
          </a:xfrm>
          <a:prstGeom prst="rect">
            <a:avLst/>
          </a:prstGeom>
          <a:noFill/>
        </p:spPr>
        <p:txBody>
          <a:bodyPr wrap="square" rtlCol="0">
            <a:spAutoFit/>
          </a:bodyPr>
          <a:lstStyle/>
          <a:p>
            <a:r>
              <a:rPr lang="kk-KZ" sz="2000" b="1" dirty="0" smtClean="0">
                <a:solidFill>
                  <a:srgbClr val="C00000"/>
                </a:solidFill>
                <a:latin typeface="Times New Roman" pitchFamily="18" charset="0"/>
                <a:cs typeface="Times New Roman" pitchFamily="18" charset="0"/>
              </a:rPr>
              <a:t>Қазақ әдебиеті</a:t>
            </a:r>
            <a:endParaRPr lang="ru-RU" sz="2000" b="1" dirty="0">
              <a:solidFill>
                <a:srgbClr val="C00000"/>
              </a:solidFill>
              <a:latin typeface="Times New Roman" pitchFamily="18" charset="0"/>
              <a:cs typeface="Times New Roman" pitchFamily="18" charset="0"/>
            </a:endParaRPr>
          </a:p>
        </p:txBody>
      </p:sp>
      <p:graphicFrame>
        <p:nvGraphicFramePr>
          <p:cNvPr id="11" name="Диаграмма 10"/>
          <p:cNvGraphicFramePr/>
          <p:nvPr/>
        </p:nvGraphicFramePr>
        <p:xfrm>
          <a:off x="357158" y="1714488"/>
          <a:ext cx="3786214" cy="37147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Диаграмма 11"/>
          <p:cNvGraphicFramePr/>
          <p:nvPr/>
        </p:nvGraphicFramePr>
        <p:xfrm>
          <a:off x="4500562" y="1785926"/>
          <a:ext cx="4429156" cy="356393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28860" y="0"/>
            <a:ext cx="2945358" cy="338554"/>
          </a:xfrm>
          <a:prstGeom prst="rect">
            <a:avLst/>
          </a:prstGeom>
        </p:spPr>
        <p:txBody>
          <a:bodyPr wrap="none">
            <a:spAutoFit/>
          </a:bodyPr>
          <a:lstStyle/>
          <a:p>
            <a:r>
              <a:rPr lang="kk-KZ" sz="1600" b="1" dirty="0" smtClean="0">
                <a:solidFill>
                  <a:srgbClr val="7030A0"/>
                </a:solidFill>
                <a:latin typeface="Times New Roman" pitchFamily="18" charset="0"/>
                <a:cs typeface="Times New Roman" pitchFamily="18" charset="0"/>
              </a:rPr>
              <a:t>Ұстаз мерейі-шәкірт жетістігі</a:t>
            </a:r>
            <a:endParaRPr lang="ru-RU" sz="1600" b="1" dirty="0">
              <a:solidFill>
                <a:srgbClr val="7030A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xmlns="" val="2258813848"/>
              </p:ext>
            </p:extLst>
          </p:nvPr>
        </p:nvGraphicFramePr>
        <p:xfrm>
          <a:off x="29263" y="338554"/>
          <a:ext cx="9114737" cy="6394057"/>
        </p:xfrm>
        <a:graphic>
          <a:graphicData uri="http://schemas.openxmlformats.org/drawingml/2006/table">
            <a:tbl>
              <a:tblPr firstRow="1" bandRow="1">
                <a:tableStyleId>{5C22544A-7EE6-4342-B048-85BDC9FD1C3A}</a:tableStyleId>
              </a:tblPr>
              <a:tblGrid>
                <a:gridCol w="379781"/>
                <a:gridCol w="1898887"/>
                <a:gridCol w="2492330"/>
                <a:gridCol w="1993862"/>
                <a:gridCol w="2349877"/>
              </a:tblGrid>
              <a:tr h="447989">
                <a:tc>
                  <a:txBody>
                    <a:bodyPr/>
                    <a:lstStyle/>
                    <a:p>
                      <a:pPr algn="ctr"/>
                      <a:r>
                        <a:rPr lang="kk-KZ" sz="1200" dirty="0" smtClean="0">
                          <a:solidFill>
                            <a:srgbClr val="C00000"/>
                          </a:solidFill>
                          <a:latin typeface="Times New Roman" pitchFamily="18" charset="0"/>
                          <a:cs typeface="Times New Roman" pitchFamily="18" charset="0"/>
                        </a:rPr>
                        <a:t>№</a:t>
                      </a:r>
                      <a:endParaRPr lang="ru-RU" sz="1200" dirty="0">
                        <a:solidFill>
                          <a:srgbClr val="C00000"/>
                        </a:solidFill>
                        <a:latin typeface="Times New Roman" pitchFamily="18" charset="0"/>
                        <a:cs typeface="Times New Roman" pitchFamily="18" charset="0"/>
                      </a:endParaRPr>
                    </a:p>
                  </a:txBody>
                  <a:tcPr>
                    <a:solidFill>
                      <a:schemeClr val="accent3">
                        <a:lumMod val="20000"/>
                        <a:lumOff val="80000"/>
                      </a:schemeClr>
                    </a:solidFill>
                  </a:tcPr>
                </a:tc>
                <a:tc>
                  <a:txBody>
                    <a:bodyPr/>
                    <a:lstStyle/>
                    <a:p>
                      <a:pPr algn="ctr"/>
                      <a:r>
                        <a:rPr lang="kk-KZ" sz="1200" dirty="0" smtClean="0">
                          <a:solidFill>
                            <a:srgbClr val="C00000"/>
                          </a:solidFill>
                          <a:latin typeface="Times New Roman" pitchFamily="18" charset="0"/>
                          <a:cs typeface="Times New Roman" pitchFamily="18" charset="0"/>
                        </a:rPr>
                        <a:t>Оқушылардың аты-жөні</a:t>
                      </a:r>
                      <a:endParaRPr lang="ru-RU" sz="1200" dirty="0">
                        <a:solidFill>
                          <a:srgbClr val="C00000"/>
                        </a:solidFill>
                        <a:latin typeface="Times New Roman" pitchFamily="18" charset="0"/>
                        <a:cs typeface="Times New Roman" pitchFamily="18" charset="0"/>
                      </a:endParaRPr>
                    </a:p>
                  </a:txBody>
                  <a:tcPr>
                    <a:solidFill>
                      <a:schemeClr val="accent3">
                        <a:lumMod val="20000"/>
                        <a:lumOff val="80000"/>
                      </a:schemeClr>
                    </a:solidFill>
                  </a:tcPr>
                </a:tc>
                <a:tc>
                  <a:txBody>
                    <a:bodyPr/>
                    <a:lstStyle/>
                    <a:p>
                      <a:pPr algn="ctr"/>
                      <a:r>
                        <a:rPr lang="kk-KZ" sz="1200" dirty="0" smtClean="0">
                          <a:solidFill>
                            <a:srgbClr val="C00000"/>
                          </a:solidFill>
                          <a:latin typeface="Times New Roman" pitchFamily="18" charset="0"/>
                          <a:cs typeface="Times New Roman" pitchFamily="18" charset="0"/>
                        </a:rPr>
                        <a:t>аудандық</a:t>
                      </a:r>
                      <a:endParaRPr lang="ru-RU" sz="1200" dirty="0">
                        <a:solidFill>
                          <a:srgbClr val="C00000"/>
                        </a:solidFill>
                        <a:latin typeface="Times New Roman" pitchFamily="18" charset="0"/>
                        <a:cs typeface="Times New Roman" pitchFamily="18" charset="0"/>
                      </a:endParaRPr>
                    </a:p>
                  </a:txBody>
                  <a:tcPr>
                    <a:solidFill>
                      <a:schemeClr val="accent3">
                        <a:lumMod val="20000"/>
                        <a:lumOff val="80000"/>
                      </a:schemeClr>
                    </a:solidFill>
                  </a:tcPr>
                </a:tc>
                <a:tc>
                  <a:txBody>
                    <a:bodyPr/>
                    <a:lstStyle/>
                    <a:p>
                      <a:pPr algn="ctr"/>
                      <a:r>
                        <a:rPr lang="kk-KZ" sz="1200" dirty="0" smtClean="0">
                          <a:solidFill>
                            <a:srgbClr val="C00000"/>
                          </a:solidFill>
                          <a:latin typeface="Times New Roman" pitchFamily="18" charset="0"/>
                          <a:cs typeface="Times New Roman" pitchFamily="18" charset="0"/>
                        </a:rPr>
                        <a:t>облыстық</a:t>
                      </a:r>
                      <a:endParaRPr lang="ru-RU" sz="1200" dirty="0">
                        <a:solidFill>
                          <a:srgbClr val="C00000"/>
                        </a:solidFill>
                        <a:latin typeface="Times New Roman" pitchFamily="18" charset="0"/>
                        <a:cs typeface="Times New Roman" pitchFamily="18" charset="0"/>
                      </a:endParaRPr>
                    </a:p>
                  </a:txBody>
                  <a:tcPr>
                    <a:solidFill>
                      <a:schemeClr val="accent3">
                        <a:lumMod val="20000"/>
                        <a:lumOff val="80000"/>
                      </a:schemeClr>
                    </a:solidFill>
                  </a:tcPr>
                </a:tc>
                <a:tc>
                  <a:txBody>
                    <a:bodyPr/>
                    <a:lstStyle/>
                    <a:p>
                      <a:pPr algn="ctr"/>
                      <a:r>
                        <a:rPr lang="kk-KZ" sz="1200" dirty="0" smtClean="0">
                          <a:solidFill>
                            <a:srgbClr val="C00000"/>
                          </a:solidFill>
                          <a:latin typeface="Times New Roman" pitchFamily="18" charset="0"/>
                          <a:cs typeface="Times New Roman" pitchFamily="18" charset="0"/>
                        </a:rPr>
                        <a:t>республикалық</a:t>
                      </a:r>
                      <a:endParaRPr lang="ru-RU" sz="1200" dirty="0">
                        <a:solidFill>
                          <a:srgbClr val="C00000"/>
                        </a:solidFill>
                        <a:latin typeface="Times New Roman" pitchFamily="18" charset="0"/>
                        <a:cs typeface="Times New Roman" pitchFamily="18" charset="0"/>
                      </a:endParaRPr>
                    </a:p>
                  </a:txBody>
                  <a:tcPr>
                    <a:solidFill>
                      <a:schemeClr val="accent3">
                        <a:lumMod val="20000"/>
                        <a:lumOff val="80000"/>
                      </a:schemeClr>
                    </a:solidFill>
                  </a:tcPr>
                </a:tc>
              </a:tr>
              <a:tr h="985576">
                <a:tc>
                  <a:txBody>
                    <a:bodyPr/>
                    <a:lstStyle/>
                    <a:p>
                      <a:r>
                        <a:rPr lang="kk-KZ" sz="1200" dirty="0" smtClean="0">
                          <a:latin typeface="Times New Roman" pitchFamily="18" charset="0"/>
                          <a:cs typeface="Times New Roman" pitchFamily="18" charset="0"/>
                        </a:rPr>
                        <a:t>1</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Исламғалиева Шырайлым</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Пән олимпидасы І орын</a:t>
                      </a:r>
                    </a:p>
                    <a:p>
                      <a:pPr>
                        <a:spcBef>
                          <a:spcPts val="0"/>
                        </a:spcBef>
                        <a:spcAft>
                          <a:spcPts val="0"/>
                        </a:spcAft>
                      </a:pPr>
                      <a:r>
                        <a:rPr lang="kk-KZ" sz="1200" dirty="0" smtClean="0">
                          <a:latin typeface="Times New Roman" pitchFamily="18" charset="0"/>
                          <a:cs typeface="Times New Roman" pitchFamily="18" charset="0"/>
                        </a:rPr>
                        <a:t>“Мәңгілік елді жырлаймын” жыр мүшәйра</a:t>
                      </a:r>
                      <a:r>
                        <a:rPr lang="kk-KZ" sz="1200" baseline="0"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Бас жүлде</a:t>
                      </a:r>
                    </a:p>
                    <a:p>
                      <a:pPr>
                        <a:spcBef>
                          <a:spcPts val="0"/>
                        </a:spcBef>
                        <a:spcAft>
                          <a:spcPts val="0"/>
                        </a:spcAft>
                      </a:pPr>
                      <a:r>
                        <a:rPr lang="kk-KZ" sz="1200" dirty="0" smtClean="0">
                          <a:latin typeface="Times New Roman" pitchFamily="18" charset="0"/>
                          <a:cs typeface="Times New Roman" pitchFamily="18" charset="0"/>
                        </a:rPr>
                        <a:t>Махамбет оқуы І орын</a:t>
                      </a:r>
                    </a:p>
                  </a:txBody>
                  <a:tcPr/>
                </a:tc>
                <a:tc>
                  <a:txBody>
                    <a:bodyPr/>
                    <a:lstStyle/>
                    <a:p>
                      <a:pPr>
                        <a:spcBef>
                          <a:spcPts val="0"/>
                        </a:spcBef>
                        <a:spcAft>
                          <a:spcPts val="0"/>
                        </a:spcAft>
                      </a:pPr>
                      <a:r>
                        <a:rPr lang="kk-KZ" sz="1200" dirty="0" smtClean="0">
                          <a:latin typeface="Times New Roman" pitchFamily="18" charset="0"/>
                          <a:cs typeface="Times New Roman" pitchFamily="18" charset="0"/>
                        </a:rPr>
                        <a:t>Пән олимпиадасы</a:t>
                      </a:r>
                    </a:p>
                    <a:p>
                      <a:pPr>
                        <a:spcBef>
                          <a:spcPts val="0"/>
                        </a:spcBef>
                        <a:spcAft>
                          <a:spcPts val="0"/>
                        </a:spcAft>
                      </a:pPr>
                      <a:r>
                        <a:rPr lang="kk-KZ" sz="1200" dirty="0" smtClean="0">
                          <a:latin typeface="Times New Roman" pitchFamily="18" charset="0"/>
                          <a:cs typeface="Times New Roman" pitchFamily="18" charset="0"/>
                        </a:rPr>
                        <a:t> І,ІІ орын</a:t>
                      </a:r>
                    </a:p>
                    <a:p>
                      <a:pPr>
                        <a:spcBef>
                          <a:spcPts val="0"/>
                        </a:spcBef>
                        <a:spcAft>
                          <a:spcPts val="0"/>
                        </a:spcAft>
                      </a:pPr>
                      <a:r>
                        <a:rPr lang="kk-KZ" sz="1200" dirty="0" smtClean="0">
                          <a:latin typeface="Times New Roman" pitchFamily="18" charset="0"/>
                          <a:cs typeface="Times New Roman" pitchFamily="18" charset="0"/>
                        </a:rPr>
                        <a:t>“Жарқын болашақ”</a:t>
                      </a:r>
                    </a:p>
                    <a:p>
                      <a:pPr marL="0" marR="0" indent="0" algn="l" defTabSz="914400" rtl="0" eaLnBrk="1" fontAlgn="auto" latinLnBrk="0" hangingPunct="1">
                        <a:lnSpc>
                          <a:spcPct val="100000"/>
                        </a:lnSpc>
                        <a:spcBef>
                          <a:spcPts val="0"/>
                        </a:spcBef>
                        <a:spcAft>
                          <a:spcPts val="0"/>
                        </a:spcAft>
                        <a:buClrTx/>
                        <a:buSzTx/>
                        <a:buFontTx/>
                        <a:buNone/>
                        <a:tabLst/>
                        <a:defRPr/>
                      </a:pPr>
                      <a:r>
                        <a:rPr lang="kk-KZ" sz="1200" dirty="0" smtClean="0">
                          <a:latin typeface="Times New Roman" pitchFamily="18" charset="0"/>
                          <a:cs typeface="Times New Roman" pitchFamily="18" charset="0"/>
                        </a:rPr>
                        <a:t>олимпиадасы І орын</a:t>
                      </a:r>
                    </a:p>
                    <a:p>
                      <a:pPr marL="0" marR="0" indent="0" algn="l" defTabSz="914400" rtl="0" eaLnBrk="1" fontAlgn="auto" latinLnBrk="0" hangingPunct="1">
                        <a:lnSpc>
                          <a:spcPct val="100000"/>
                        </a:lnSpc>
                        <a:spcBef>
                          <a:spcPts val="0"/>
                        </a:spcBef>
                        <a:spcAft>
                          <a:spcPts val="0"/>
                        </a:spcAft>
                        <a:buClrTx/>
                        <a:buSzTx/>
                        <a:buFontTx/>
                        <a:buNone/>
                        <a:tabLst/>
                        <a:defRPr/>
                      </a:pPr>
                      <a:r>
                        <a:rPr lang="kk-KZ" sz="1200" dirty="0" smtClean="0">
                          <a:latin typeface="Times New Roman" pitchFamily="18" charset="0"/>
                          <a:cs typeface="Times New Roman" pitchFamily="18" charset="0"/>
                        </a:rPr>
                        <a:t>Махамбет оқуы І орын</a:t>
                      </a:r>
                    </a:p>
                  </a:txBody>
                  <a:tcPr/>
                </a:tc>
                <a:tc>
                  <a:txBody>
                    <a:bodyPr/>
                    <a:lstStyle/>
                    <a:p>
                      <a:pPr>
                        <a:spcBef>
                          <a:spcPts val="0"/>
                        </a:spcBef>
                        <a:spcAft>
                          <a:spcPts val="0"/>
                        </a:spcAft>
                      </a:pPr>
                      <a:r>
                        <a:rPr lang="kk-KZ" sz="1200" dirty="0" smtClean="0">
                          <a:latin typeface="Times New Roman" pitchFamily="18" charset="0"/>
                          <a:cs typeface="Times New Roman" pitchFamily="18" charset="0"/>
                        </a:rPr>
                        <a:t>“Жарқын болашақ” олимпидасы Сертификат</a:t>
                      </a:r>
                    </a:p>
                    <a:p>
                      <a:pPr>
                        <a:spcBef>
                          <a:spcPts val="0"/>
                        </a:spcBef>
                        <a:spcAft>
                          <a:spcPts val="0"/>
                        </a:spcAft>
                      </a:pPr>
                      <a:r>
                        <a:rPr lang="kk-KZ" sz="1200" dirty="0" smtClean="0">
                          <a:latin typeface="Times New Roman" pitchFamily="18" charset="0"/>
                          <a:cs typeface="Times New Roman" pitchFamily="18" charset="0"/>
                        </a:rPr>
                        <a:t>“Ел жүрегі-Астана”</a:t>
                      </a:r>
                    </a:p>
                    <a:p>
                      <a:pPr>
                        <a:spcBef>
                          <a:spcPts val="0"/>
                        </a:spcBef>
                        <a:spcAft>
                          <a:spcPts val="0"/>
                        </a:spcAft>
                      </a:pPr>
                      <a:r>
                        <a:rPr lang="kk-KZ" sz="1200" dirty="0" smtClean="0">
                          <a:latin typeface="Times New Roman" pitchFamily="18" charset="0"/>
                          <a:cs typeface="Times New Roman" pitchFamily="18" charset="0"/>
                        </a:rPr>
                        <a:t> жыр- мүшәйра І орын</a:t>
                      </a:r>
                      <a:endParaRPr lang="ru-RU" sz="1200" dirty="0">
                        <a:latin typeface="Times New Roman" pitchFamily="18" charset="0"/>
                        <a:cs typeface="Times New Roman" pitchFamily="18" charset="0"/>
                      </a:endParaRPr>
                    </a:p>
                  </a:txBody>
                  <a:tcPr/>
                </a:tc>
              </a:tr>
              <a:tr h="447989">
                <a:tc>
                  <a:txBody>
                    <a:bodyPr/>
                    <a:lstStyle/>
                    <a:p>
                      <a:r>
                        <a:rPr lang="kk-KZ" sz="1200" dirty="0" smtClean="0">
                          <a:latin typeface="Times New Roman" pitchFamily="18" charset="0"/>
                          <a:cs typeface="Times New Roman" pitchFamily="18" charset="0"/>
                        </a:rPr>
                        <a:t>2.</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Азидоллақызы Саяжан</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“Әбіш оқулары” І орын</a:t>
                      </a:r>
                    </a:p>
                    <a:p>
                      <a:pPr>
                        <a:spcBef>
                          <a:spcPts val="0"/>
                        </a:spcBef>
                        <a:spcAft>
                          <a:spcPts val="0"/>
                        </a:spcAft>
                      </a:pPr>
                      <a:r>
                        <a:rPr lang="kk-KZ" sz="1200" dirty="0" smtClean="0">
                          <a:latin typeface="Times New Roman" pitchFamily="18" charset="0"/>
                          <a:cs typeface="Times New Roman" pitchFamily="18" charset="0"/>
                        </a:rPr>
                        <a:t>Абай оқуы ІІ орын</a:t>
                      </a:r>
                      <a:endParaRPr lang="ru-RU"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200" dirty="0" smtClean="0">
                          <a:latin typeface="Times New Roman" pitchFamily="18" charset="0"/>
                          <a:cs typeface="Times New Roman" pitchFamily="18" charset="0"/>
                        </a:rPr>
                        <a:t>“Әбіш оқулары” ІІІ</a:t>
                      </a:r>
                      <a:r>
                        <a:rPr lang="kk-KZ" sz="1200" baseline="0"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орын</a:t>
                      </a:r>
                      <a:endParaRPr lang="ru-RU" sz="1200" dirty="0" smtClean="0">
                        <a:latin typeface="Times New Roman" pitchFamily="18" charset="0"/>
                        <a:cs typeface="Times New Roman" pitchFamily="18" charset="0"/>
                      </a:endParaRPr>
                    </a:p>
                  </a:txBody>
                  <a:tcPr/>
                </a:tc>
                <a:tc>
                  <a:txBody>
                    <a:bodyPr/>
                    <a:lstStyle/>
                    <a:p>
                      <a:pPr>
                        <a:spcBef>
                          <a:spcPts val="0"/>
                        </a:spcBef>
                        <a:spcAft>
                          <a:spcPts val="0"/>
                        </a:spcAft>
                      </a:pPr>
                      <a:endParaRPr lang="ru-RU" dirty="0"/>
                    </a:p>
                  </a:txBody>
                  <a:tcPr/>
                </a:tc>
              </a:tr>
              <a:tr h="447989">
                <a:tc>
                  <a:txBody>
                    <a:bodyPr/>
                    <a:lstStyle/>
                    <a:p>
                      <a:r>
                        <a:rPr lang="kk-KZ" sz="1200" dirty="0" smtClean="0">
                          <a:latin typeface="Times New Roman" pitchFamily="18" charset="0"/>
                          <a:cs typeface="Times New Roman" pitchFamily="18" charset="0"/>
                        </a:rPr>
                        <a:t>3.</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Бимұхан Альфия</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“Табиғат-тал бесігім” шығ.байқау</a:t>
                      </a:r>
                    </a:p>
                    <a:p>
                      <a:pPr>
                        <a:spcBef>
                          <a:spcPts val="0"/>
                        </a:spcBef>
                        <a:spcAft>
                          <a:spcPts val="0"/>
                        </a:spcAft>
                      </a:pPr>
                      <a:r>
                        <a:rPr lang="kk-KZ" sz="1200" dirty="0" smtClean="0">
                          <a:latin typeface="Times New Roman" pitchFamily="18" charset="0"/>
                          <a:cs typeface="Times New Roman" pitchFamily="18" charset="0"/>
                        </a:rPr>
                        <a:t>І орын</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“Табиғат-тал бесігім” шығ.байқау</a:t>
                      </a:r>
                      <a:r>
                        <a:rPr lang="kk-KZ" sz="1200" baseline="0"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І орын</a:t>
                      </a:r>
                      <a:endParaRPr lang="ru-RU" sz="1200" dirty="0" smtClean="0">
                        <a:latin typeface="Times New Roman" pitchFamily="18" charset="0"/>
                        <a:cs typeface="Times New Roman" pitchFamily="18" charset="0"/>
                      </a:endParaRPr>
                    </a:p>
                  </a:txBody>
                  <a:tcPr/>
                </a:tc>
                <a:tc>
                  <a:txBody>
                    <a:bodyPr/>
                    <a:lstStyle/>
                    <a:p>
                      <a:pPr>
                        <a:spcBef>
                          <a:spcPts val="0"/>
                        </a:spcBef>
                        <a:spcAft>
                          <a:spcPts val="0"/>
                        </a:spcAft>
                      </a:pPr>
                      <a:endParaRPr lang="ru-RU" dirty="0"/>
                    </a:p>
                  </a:txBody>
                  <a:tcPr/>
                </a:tc>
              </a:tr>
              <a:tr h="448519">
                <a:tc>
                  <a:txBody>
                    <a:bodyPr/>
                    <a:lstStyle/>
                    <a:p>
                      <a:r>
                        <a:rPr lang="kk-KZ" sz="1200" dirty="0" smtClean="0">
                          <a:latin typeface="Times New Roman" pitchFamily="18" charset="0"/>
                          <a:cs typeface="Times New Roman" pitchFamily="18" charset="0"/>
                        </a:rPr>
                        <a:t>4.</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Еділов Айталы</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“Зерде”ғылыми жоба</a:t>
                      </a:r>
                      <a:r>
                        <a:rPr lang="kk-KZ" sz="1200" baseline="0" dirty="0" smtClean="0">
                          <a:latin typeface="Times New Roman" pitchFamily="18" charset="0"/>
                          <a:cs typeface="Times New Roman" pitchFamily="18" charset="0"/>
                        </a:rPr>
                        <a:t> І орын</a:t>
                      </a:r>
                    </a:p>
                    <a:p>
                      <a:pPr>
                        <a:spcBef>
                          <a:spcPts val="0"/>
                        </a:spcBef>
                        <a:spcAft>
                          <a:spcPts val="0"/>
                        </a:spcAft>
                      </a:pPr>
                      <a:r>
                        <a:rPr lang="kk-KZ" sz="1200" baseline="0" dirty="0" smtClean="0">
                          <a:latin typeface="Times New Roman" pitchFamily="18" charset="0"/>
                          <a:cs typeface="Times New Roman" pitchFamily="18" charset="0"/>
                        </a:rPr>
                        <a:t>Мағжан оқулары ІІ орын</a:t>
                      </a:r>
                      <a:endParaRPr lang="ru-RU"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200" dirty="0" smtClean="0">
                          <a:latin typeface="Times New Roman" pitchFamily="18" charset="0"/>
                          <a:cs typeface="Times New Roman" pitchFamily="18" charset="0"/>
                        </a:rPr>
                        <a:t>“Зерде”ғылыми жоба</a:t>
                      </a:r>
                    </a:p>
                    <a:p>
                      <a:pPr marL="0" marR="0" indent="0" algn="l" defTabSz="914400" rtl="0" eaLnBrk="1" fontAlgn="auto" latinLnBrk="0" hangingPunct="1">
                        <a:lnSpc>
                          <a:spcPct val="100000"/>
                        </a:lnSpc>
                        <a:spcBef>
                          <a:spcPts val="0"/>
                        </a:spcBef>
                        <a:spcAft>
                          <a:spcPts val="0"/>
                        </a:spcAft>
                        <a:buClrTx/>
                        <a:buSzTx/>
                        <a:buFontTx/>
                        <a:buNone/>
                        <a:tabLst/>
                        <a:defRPr/>
                      </a:pPr>
                      <a:r>
                        <a:rPr lang="kk-KZ" sz="1200" baseline="0" dirty="0" smtClean="0">
                          <a:latin typeface="Times New Roman" pitchFamily="18" charset="0"/>
                          <a:cs typeface="Times New Roman" pitchFamily="18" charset="0"/>
                        </a:rPr>
                        <a:t>      ІІІ орын</a:t>
                      </a:r>
                      <a:endParaRPr lang="ru-RU" sz="1200" dirty="0" smtClean="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“Ой зерек”  ІІІ орын</a:t>
                      </a:r>
                    </a:p>
                    <a:p>
                      <a:pPr>
                        <a:spcBef>
                          <a:spcPts val="0"/>
                        </a:spcBef>
                        <a:spcAft>
                          <a:spcPts val="0"/>
                        </a:spcAft>
                      </a:pPr>
                      <a:r>
                        <a:rPr lang="kk-KZ" sz="1200" dirty="0" smtClean="0">
                          <a:latin typeface="Times New Roman" pitchFamily="18" charset="0"/>
                          <a:cs typeface="Times New Roman" pitchFamily="18" charset="0"/>
                        </a:rPr>
                        <a:t>“Үздік ғылыми жоба” І орын</a:t>
                      </a:r>
                    </a:p>
                  </a:txBody>
                  <a:tcPr/>
                </a:tc>
              </a:tr>
              <a:tr h="627185">
                <a:tc>
                  <a:txBody>
                    <a:bodyPr/>
                    <a:lstStyle/>
                    <a:p>
                      <a:r>
                        <a:rPr lang="kk-KZ" sz="1200" dirty="0" smtClean="0">
                          <a:latin typeface="Times New Roman" pitchFamily="18" charset="0"/>
                          <a:cs typeface="Times New Roman" pitchFamily="18" charset="0"/>
                        </a:rPr>
                        <a:t>5.</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Серікқалиева Нұрайым</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“Фариза оқулары” </a:t>
                      </a:r>
                      <a:r>
                        <a:rPr lang="kk-KZ" sz="1200" baseline="0"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І орын</a:t>
                      </a:r>
                    </a:p>
                    <a:p>
                      <a:pPr>
                        <a:spcBef>
                          <a:spcPts val="0"/>
                        </a:spcBef>
                        <a:spcAft>
                          <a:spcPts val="0"/>
                        </a:spcAft>
                      </a:pPr>
                      <a:r>
                        <a:rPr lang="kk-KZ" sz="1200" dirty="0" smtClean="0">
                          <a:latin typeface="Times New Roman" pitchFamily="18" charset="0"/>
                          <a:cs typeface="Times New Roman" pitchFamily="18" charset="0"/>
                        </a:rPr>
                        <a:t>Пән олимпиадасы ІІ орын</a:t>
                      </a:r>
                    </a:p>
                    <a:p>
                      <a:pPr>
                        <a:spcBef>
                          <a:spcPts val="0"/>
                        </a:spcBef>
                        <a:spcAft>
                          <a:spcPts val="0"/>
                        </a:spcAft>
                      </a:pPr>
                      <a:r>
                        <a:rPr lang="kk-KZ" sz="1200" dirty="0" smtClean="0">
                          <a:latin typeface="Times New Roman" pitchFamily="18" charset="0"/>
                          <a:cs typeface="Times New Roman" pitchFamily="18" charset="0"/>
                        </a:rPr>
                        <a:t>Әбіш оқуы ІІІ орын</a:t>
                      </a:r>
                      <a:endParaRPr lang="ru-RU"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200" dirty="0" smtClean="0">
                          <a:latin typeface="Times New Roman" pitchFamily="18" charset="0"/>
                          <a:cs typeface="Times New Roman" pitchFamily="18" charset="0"/>
                        </a:rPr>
                        <a:t>“Фариза оқулары” </a:t>
                      </a:r>
                    </a:p>
                    <a:p>
                      <a:pPr marL="0" marR="0" indent="0" algn="l" defTabSz="914400" rtl="0" eaLnBrk="1" fontAlgn="auto" latinLnBrk="0" hangingPunct="1">
                        <a:lnSpc>
                          <a:spcPct val="100000"/>
                        </a:lnSpc>
                        <a:spcBef>
                          <a:spcPts val="0"/>
                        </a:spcBef>
                        <a:spcAft>
                          <a:spcPts val="0"/>
                        </a:spcAft>
                        <a:buClrTx/>
                        <a:buSzTx/>
                        <a:buFontTx/>
                        <a:buNone/>
                        <a:tabLst/>
                        <a:defRPr/>
                      </a:pPr>
                      <a:r>
                        <a:rPr lang="kk-KZ" sz="1200" dirty="0" smtClean="0">
                          <a:latin typeface="Times New Roman" pitchFamily="18" charset="0"/>
                          <a:cs typeface="Times New Roman" pitchFamily="18" charset="0"/>
                        </a:rPr>
                        <a:t>       Алғыс хат</a:t>
                      </a:r>
                      <a:endParaRPr lang="ru-RU" sz="1200" dirty="0" smtClean="0">
                        <a:latin typeface="Times New Roman" pitchFamily="18" charset="0"/>
                        <a:cs typeface="Times New Roman" pitchFamily="18" charset="0"/>
                      </a:endParaRPr>
                    </a:p>
                    <a:p>
                      <a:pPr>
                        <a:spcBef>
                          <a:spcPts val="0"/>
                        </a:spcBef>
                        <a:spcAft>
                          <a:spcPts val="0"/>
                        </a:spcAft>
                      </a:pPr>
                      <a:endParaRPr lang="ru-RU" sz="1200" dirty="0">
                        <a:latin typeface="Times New Roman" pitchFamily="18" charset="0"/>
                        <a:cs typeface="Times New Roman" pitchFamily="18" charset="0"/>
                      </a:endParaRPr>
                    </a:p>
                  </a:txBody>
                  <a:tcPr/>
                </a:tc>
                <a:tc>
                  <a:txBody>
                    <a:bodyPr/>
                    <a:lstStyle/>
                    <a:p>
                      <a:pPr>
                        <a:spcBef>
                          <a:spcPts val="0"/>
                        </a:spcBef>
                        <a:spcAft>
                          <a:spcPts val="0"/>
                        </a:spcAft>
                      </a:pPr>
                      <a:endParaRPr lang="ru-RU" sz="1200" dirty="0">
                        <a:latin typeface="Times New Roman" pitchFamily="18" charset="0"/>
                        <a:cs typeface="Times New Roman" pitchFamily="18" charset="0"/>
                      </a:endParaRPr>
                    </a:p>
                  </a:txBody>
                  <a:tcPr/>
                </a:tc>
              </a:tr>
              <a:tr h="447989">
                <a:tc>
                  <a:txBody>
                    <a:bodyPr/>
                    <a:lstStyle/>
                    <a:p>
                      <a:r>
                        <a:rPr lang="kk-KZ" sz="1200" dirty="0" smtClean="0">
                          <a:latin typeface="Times New Roman" pitchFamily="18" charset="0"/>
                          <a:cs typeface="Times New Roman" pitchFamily="18" charset="0"/>
                        </a:rPr>
                        <a:t>6.</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Құбашева Айшат</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“Жеңіспен келген бейбіт</a:t>
                      </a:r>
                      <a:r>
                        <a:rPr lang="kk-KZ" sz="1200" baseline="0" dirty="0" smtClean="0">
                          <a:latin typeface="Times New Roman" pitchFamily="18" charset="0"/>
                          <a:cs typeface="Times New Roman" pitchFamily="18" charset="0"/>
                        </a:rPr>
                        <a:t> күн</a:t>
                      </a:r>
                      <a:r>
                        <a:rPr lang="kk-KZ" sz="1200" dirty="0" smtClean="0">
                          <a:latin typeface="Times New Roman" pitchFamily="18" charset="0"/>
                          <a:cs typeface="Times New Roman" pitchFamily="18" charset="0"/>
                        </a:rPr>
                        <a:t>”  шығарма  ІІІ орын</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endParaRPr lang="ru-RU"/>
                    </a:p>
                  </a:txBody>
                  <a:tcPr/>
                </a:tc>
                <a:tc>
                  <a:txBody>
                    <a:bodyPr/>
                    <a:lstStyle/>
                    <a:p>
                      <a:pPr>
                        <a:spcBef>
                          <a:spcPts val="0"/>
                        </a:spcBef>
                        <a:spcAft>
                          <a:spcPts val="0"/>
                        </a:spcAft>
                      </a:pPr>
                      <a:endParaRPr lang="ru-RU" dirty="0"/>
                    </a:p>
                  </a:txBody>
                  <a:tcPr/>
                </a:tc>
              </a:tr>
              <a:tr h="627185">
                <a:tc>
                  <a:txBody>
                    <a:bodyPr/>
                    <a:lstStyle/>
                    <a:p>
                      <a:r>
                        <a:rPr lang="kk-KZ" sz="1200" dirty="0" smtClean="0">
                          <a:latin typeface="Times New Roman" pitchFamily="18" charset="0"/>
                          <a:cs typeface="Times New Roman" pitchFamily="18" charset="0"/>
                        </a:rPr>
                        <a:t>7.</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Жаңбырбаева Шұғыла</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“Менің бастауым-менің ауылыма” жоба ІІ орын</a:t>
                      </a:r>
                    </a:p>
                    <a:p>
                      <a:pPr>
                        <a:spcBef>
                          <a:spcPts val="0"/>
                        </a:spcBef>
                        <a:spcAft>
                          <a:spcPts val="0"/>
                        </a:spcAft>
                      </a:pPr>
                      <a:r>
                        <a:rPr lang="kk-KZ" sz="1200" dirty="0" smtClean="0">
                          <a:latin typeface="Times New Roman" pitchFamily="18" charset="0"/>
                          <a:cs typeface="Times New Roman" pitchFamily="18" charset="0"/>
                        </a:rPr>
                        <a:t>Ғылыми жоба жарысы І орын</a:t>
                      </a:r>
                      <a:endParaRPr lang="ru-RU" sz="12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200" dirty="0" smtClean="0">
                          <a:latin typeface="Times New Roman" pitchFamily="18" charset="0"/>
                          <a:cs typeface="Times New Roman" pitchFamily="18" charset="0"/>
                        </a:rPr>
                        <a:t>“Менің бастауым-менің ауылыма” жоба Алғыс</a:t>
                      </a:r>
                      <a:r>
                        <a:rPr lang="kk-KZ" sz="1200" baseline="0" dirty="0" smtClean="0">
                          <a:latin typeface="Times New Roman" pitchFamily="18" charset="0"/>
                          <a:cs typeface="Times New Roman" pitchFamily="18" charset="0"/>
                        </a:rPr>
                        <a:t> хат</a:t>
                      </a:r>
                      <a:endParaRPr lang="ru-RU" sz="1200" dirty="0" smtClean="0">
                        <a:latin typeface="Times New Roman" pitchFamily="18" charset="0"/>
                        <a:cs typeface="Times New Roman" pitchFamily="18" charset="0"/>
                      </a:endParaRPr>
                    </a:p>
                    <a:p>
                      <a:pPr>
                        <a:spcBef>
                          <a:spcPts val="0"/>
                        </a:spcBef>
                        <a:spcAft>
                          <a:spcPts val="0"/>
                        </a:spcAft>
                      </a:pPr>
                      <a:endParaRPr lang="ru-RU" sz="1200" dirty="0">
                        <a:latin typeface="Times New Roman" pitchFamily="18" charset="0"/>
                        <a:cs typeface="Times New Roman" pitchFamily="18" charset="0"/>
                      </a:endParaRPr>
                    </a:p>
                  </a:txBody>
                  <a:tcPr/>
                </a:tc>
                <a:tc>
                  <a:txBody>
                    <a:bodyPr/>
                    <a:lstStyle/>
                    <a:p>
                      <a:pPr>
                        <a:spcBef>
                          <a:spcPts val="0"/>
                        </a:spcBef>
                        <a:spcAft>
                          <a:spcPts val="0"/>
                        </a:spcAft>
                      </a:pPr>
                      <a:endParaRPr lang="ru-RU" dirty="0"/>
                    </a:p>
                  </a:txBody>
                  <a:tcPr/>
                </a:tc>
              </a:tr>
              <a:tr h="447989">
                <a:tc>
                  <a:txBody>
                    <a:bodyPr/>
                    <a:lstStyle/>
                    <a:p>
                      <a:r>
                        <a:rPr lang="kk-KZ" sz="1200" dirty="0" smtClean="0">
                          <a:latin typeface="Times New Roman" pitchFamily="18" charset="0"/>
                          <a:cs typeface="Times New Roman" pitchFamily="18" charset="0"/>
                        </a:rPr>
                        <a:t>8.</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Қапсихова Жайна</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“Менің сүйікті кейіпкерім”</a:t>
                      </a:r>
                    </a:p>
                    <a:p>
                      <a:pPr>
                        <a:spcBef>
                          <a:spcPts val="0"/>
                        </a:spcBef>
                        <a:spcAft>
                          <a:spcPts val="0"/>
                        </a:spcAft>
                      </a:pPr>
                      <a:r>
                        <a:rPr lang="kk-KZ" sz="1200" dirty="0" smtClean="0">
                          <a:latin typeface="Times New Roman" pitchFamily="18" charset="0"/>
                          <a:cs typeface="Times New Roman" pitchFamily="18" charset="0"/>
                        </a:rPr>
                        <a:t>      І орын</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“Өнеге” шығармашылық</a:t>
                      </a:r>
                      <a:r>
                        <a:rPr lang="kk-KZ" sz="1200" baseline="0"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байқау </a:t>
                      </a:r>
                    </a:p>
                    <a:p>
                      <a:pPr>
                        <a:spcBef>
                          <a:spcPts val="0"/>
                        </a:spcBef>
                        <a:spcAft>
                          <a:spcPts val="0"/>
                        </a:spcAft>
                      </a:pPr>
                      <a:r>
                        <a:rPr lang="kk-KZ" sz="1200" baseline="0" dirty="0" smtClean="0">
                          <a:latin typeface="Times New Roman" pitchFamily="18" charset="0"/>
                          <a:cs typeface="Times New Roman" pitchFamily="18" charset="0"/>
                        </a:rPr>
                        <a:t>        І</a:t>
                      </a:r>
                      <a:r>
                        <a:rPr lang="kk-KZ" sz="1200" dirty="0" smtClean="0">
                          <a:latin typeface="Times New Roman" pitchFamily="18" charset="0"/>
                          <a:cs typeface="Times New Roman" pitchFamily="18" charset="0"/>
                        </a:rPr>
                        <a:t>І орын</a:t>
                      </a:r>
                      <a:endParaRPr lang="ru-RU" sz="1200" dirty="0">
                        <a:latin typeface="Times New Roman" pitchFamily="18" charset="0"/>
                        <a:cs typeface="Times New Roman" pitchFamily="18" charset="0"/>
                      </a:endParaRPr>
                    </a:p>
                  </a:txBody>
                  <a:tcPr/>
                </a:tc>
              </a:tr>
              <a:tr h="447989">
                <a:tc>
                  <a:txBody>
                    <a:bodyPr/>
                    <a:lstStyle/>
                    <a:p>
                      <a:r>
                        <a:rPr lang="kk-KZ" sz="1200" dirty="0" smtClean="0">
                          <a:latin typeface="Times New Roman" pitchFamily="18" charset="0"/>
                          <a:cs typeface="Times New Roman" pitchFamily="18" charset="0"/>
                        </a:rPr>
                        <a:t>9.</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Әліпова Айкенай</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Мұқағали оқулары ІІ орын</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“Мен-қазақстандықпын” шығарма ІІ орын</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endParaRPr lang="ru-RU" sz="1200" dirty="0">
                        <a:latin typeface="Times New Roman" pitchFamily="18" charset="0"/>
                        <a:cs typeface="Times New Roman" pitchFamily="18" charset="0"/>
                      </a:endParaRPr>
                    </a:p>
                  </a:txBody>
                  <a:tcPr/>
                </a:tc>
              </a:tr>
              <a:tr h="433657">
                <a:tc>
                  <a:txBody>
                    <a:bodyPr/>
                    <a:lstStyle/>
                    <a:p>
                      <a:r>
                        <a:rPr lang="kk-KZ" sz="1200" dirty="0" smtClean="0">
                          <a:latin typeface="Times New Roman" pitchFamily="18" charset="0"/>
                          <a:cs typeface="Times New Roman" pitchFamily="18" charset="0"/>
                        </a:rPr>
                        <a:t>10</a:t>
                      </a:r>
                      <a:r>
                        <a:rPr lang="kk-KZ" sz="1200" dirty="0" smtClean="0"/>
                        <a:t>.</a:t>
                      </a:r>
                      <a:endParaRPr lang="ru-RU" sz="1200" dirty="0"/>
                    </a:p>
                  </a:txBody>
                  <a:tcPr/>
                </a:tc>
                <a:tc>
                  <a:txBody>
                    <a:bodyPr/>
                    <a:lstStyle/>
                    <a:p>
                      <a:pPr>
                        <a:spcBef>
                          <a:spcPts val="0"/>
                        </a:spcBef>
                        <a:spcAft>
                          <a:spcPts val="0"/>
                        </a:spcAft>
                      </a:pPr>
                      <a:r>
                        <a:rPr lang="kk-KZ" sz="1200" dirty="0" smtClean="0">
                          <a:latin typeface="Times New Roman" pitchFamily="18" charset="0"/>
                          <a:cs typeface="Times New Roman" pitchFamily="18" charset="0"/>
                        </a:rPr>
                        <a:t>Орынғалиева.</a:t>
                      </a:r>
                      <a:r>
                        <a:rPr lang="kk-KZ" sz="1200" baseline="0"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Балауса</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Махамбет оқулары  ІІ орын</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endParaRPr lang="ru-RU"/>
                    </a:p>
                  </a:txBody>
                  <a:tcPr/>
                </a:tc>
                <a:tc>
                  <a:txBody>
                    <a:bodyPr/>
                    <a:lstStyle/>
                    <a:p>
                      <a:pPr>
                        <a:spcBef>
                          <a:spcPts val="0"/>
                        </a:spcBef>
                        <a:spcAft>
                          <a:spcPts val="0"/>
                        </a:spcAft>
                      </a:pPr>
                      <a:endParaRPr lang="ru-RU" dirty="0"/>
                    </a:p>
                  </a:txBody>
                  <a:tcPr/>
                </a:tc>
              </a:tr>
              <a:tr h="474000">
                <a:tc>
                  <a:txBody>
                    <a:bodyPr/>
                    <a:lstStyle/>
                    <a:p>
                      <a:r>
                        <a:rPr lang="kk-KZ" sz="1200" dirty="0" smtClean="0">
                          <a:latin typeface="Times New Roman" pitchFamily="18" charset="0"/>
                          <a:cs typeface="Times New Roman" pitchFamily="18" charset="0"/>
                        </a:rPr>
                        <a:t>11</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r>
                        <a:rPr lang="kk-KZ" sz="1200" dirty="0" smtClean="0">
                          <a:latin typeface="Times New Roman" pitchFamily="18" charset="0"/>
                          <a:cs typeface="Times New Roman" pitchFamily="18" charset="0"/>
                        </a:rPr>
                        <a:t>Мауытова Ақбота</a:t>
                      </a:r>
                      <a:endParaRPr lang="ru-RU" sz="1200" dirty="0">
                        <a:latin typeface="Times New Roman" pitchFamily="18" charset="0"/>
                        <a:cs typeface="Times New Roman" pitchFamily="18" charset="0"/>
                      </a:endParaRPr>
                    </a:p>
                  </a:txBody>
                  <a:tcPr/>
                </a:tc>
                <a:tc>
                  <a:txBody>
                    <a:bodyPr/>
                    <a:lstStyle/>
                    <a:p>
                      <a:pPr>
                        <a:spcBef>
                          <a:spcPts val="0"/>
                        </a:spcBef>
                        <a:spcAft>
                          <a:spcPts val="0"/>
                        </a:spcAft>
                      </a:pPr>
                      <a:endParaRPr lang="ru-RU" dirty="0"/>
                    </a:p>
                  </a:txBody>
                  <a:tcPr/>
                </a:tc>
                <a:tc>
                  <a:txBody>
                    <a:bodyPr/>
                    <a:lstStyle/>
                    <a:p>
                      <a:pPr>
                        <a:spcBef>
                          <a:spcPts val="0"/>
                        </a:spcBef>
                        <a:spcAft>
                          <a:spcPts val="0"/>
                        </a:spcAft>
                      </a:pPr>
                      <a:endParaRPr lang="ru-RU" dirty="0"/>
                    </a:p>
                  </a:txBody>
                  <a:tcPr/>
                </a:tc>
                <a:tc>
                  <a:txBody>
                    <a:bodyPr/>
                    <a:lstStyle/>
                    <a:p>
                      <a:pPr>
                        <a:spcBef>
                          <a:spcPts val="0"/>
                        </a:spcBef>
                        <a:spcAft>
                          <a:spcPts val="0"/>
                        </a:spcAft>
                      </a:pPr>
                      <a:r>
                        <a:rPr lang="kk-KZ" sz="1200" dirty="0" smtClean="0">
                          <a:latin typeface="Times New Roman" pitchFamily="18" charset="0"/>
                          <a:cs typeface="Times New Roman" pitchFamily="18" charset="0"/>
                        </a:rPr>
                        <a:t>“Өнеге” шығ.байқау І орын          </a:t>
                      </a:r>
                      <a:endParaRPr lang="ru-RU" sz="1200" dirty="0" smtClean="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123\Desktop\ардак\шығ.көрме 1\img222.jpg"/>
          <p:cNvPicPr>
            <a:picLocks noChangeAspect="1" noChangeArrowheads="1"/>
          </p:cNvPicPr>
          <p:nvPr/>
        </p:nvPicPr>
        <p:blipFill>
          <a:blip r:embed="rId2" cstate="print"/>
          <a:srcRect/>
          <a:stretch>
            <a:fillRect/>
          </a:stretch>
        </p:blipFill>
        <p:spPr bwMode="auto">
          <a:xfrm>
            <a:off x="214282" y="3786190"/>
            <a:ext cx="4429156" cy="28575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053" name="Picture 5" descr="C:\Users\123\Desktop\ардак\img294.jpg"/>
          <p:cNvPicPr>
            <a:picLocks noChangeAspect="1" noChangeArrowheads="1"/>
          </p:cNvPicPr>
          <p:nvPr/>
        </p:nvPicPr>
        <p:blipFill>
          <a:blip r:embed="rId3" cstate="print"/>
          <a:srcRect/>
          <a:stretch>
            <a:fillRect/>
          </a:stretch>
        </p:blipFill>
        <p:spPr bwMode="auto">
          <a:xfrm>
            <a:off x="0" y="1071546"/>
            <a:ext cx="3295033" cy="2303722"/>
          </a:xfrm>
          <a:prstGeom prst="rect">
            <a:avLst/>
          </a:prstGeom>
          <a:ln>
            <a:noFill/>
          </a:ln>
          <a:effectLst>
            <a:softEdge rad="112500"/>
          </a:effectLst>
        </p:spPr>
      </p:pic>
      <p:pic>
        <p:nvPicPr>
          <p:cNvPr id="2054" name="Picture 6" descr="C:\Users\123\Desktop\ардак\img293.jpg"/>
          <p:cNvPicPr>
            <a:picLocks noChangeAspect="1" noChangeArrowheads="1"/>
          </p:cNvPicPr>
          <p:nvPr/>
        </p:nvPicPr>
        <p:blipFill>
          <a:blip r:embed="rId4" cstate="print"/>
          <a:srcRect/>
          <a:stretch>
            <a:fillRect/>
          </a:stretch>
        </p:blipFill>
        <p:spPr bwMode="auto">
          <a:xfrm>
            <a:off x="3428992" y="1142984"/>
            <a:ext cx="3357554" cy="2137982"/>
          </a:xfrm>
          <a:prstGeom prst="rect">
            <a:avLst/>
          </a:prstGeom>
          <a:ln>
            <a:noFill/>
          </a:ln>
          <a:effectLst>
            <a:softEdge rad="112500"/>
          </a:effectLst>
        </p:spPr>
      </p:pic>
      <p:pic>
        <p:nvPicPr>
          <p:cNvPr id="2051" name="Picture 3" descr="C:\Users\123\Desktop\ардак\шығ.көрме 1\img221.jpg"/>
          <p:cNvPicPr>
            <a:picLocks noChangeAspect="1" noChangeArrowheads="1"/>
          </p:cNvPicPr>
          <p:nvPr/>
        </p:nvPicPr>
        <p:blipFill>
          <a:blip r:embed="rId5" cstate="print"/>
          <a:srcRect/>
          <a:stretch>
            <a:fillRect/>
          </a:stretch>
        </p:blipFill>
        <p:spPr bwMode="auto">
          <a:xfrm>
            <a:off x="6643702" y="1214422"/>
            <a:ext cx="2286016" cy="2500330"/>
          </a:xfrm>
          <a:prstGeom prst="rect">
            <a:avLst/>
          </a:prstGeom>
          <a:ln>
            <a:noFill/>
          </a:ln>
          <a:effectLst>
            <a:softEdge rad="112500"/>
          </a:effectLst>
        </p:spPr>
      </p:pic>
      <p:pic>
        <p:nvPicPr>
          <p:cNvPr id="2050" name="Picture 2" descr="C:\Users\123\Desktop\ардак\шығ.көрме 1\img220.jpg"/>
          <p:cNvPicPr>
            <a:picLocks noChangeAspect="1" noChangeArrowheads="1"/>
          </p:cNvPicPr>
          <p:nvPr/>
        </p:nvPicPr>
        <p:blipFill>
          <a:blip r:embed="rId6" cstate="print"/>
          <a:srcRect/>
          <a:stretch>
            <a:fillRect/>
          </a:stretch>
        </p:blipFill>
        <p:spPr bwMode="auto">
          <a:xfrm>
            <a:off x="3643306" y="3714752"/>
            <a:ext cx="3286148" cy="3143248"/>
          </a:xfrm>
          <a:prstGeom prst="rect">
            <a:avLst/>
          </a:prstGeom>
          <a:ln>
            <a:noFill/>
          </a:ln>
          <a:effectLst>
            <a:softEdge rad="112500"/>
          </a:effectLst>
        </p:spPr>
      </p:pic>
      <p:sp>
        <p:nvSpPr>
          <p:cNvPr id="9" name="Блок-схема: альтернативный процесс 8"/>
          <p:cNvSpPr/>
          <p:nvPr/>
        </p:nvSpPr>
        <p:spPr>
          <a:xfrm>
            <a:off x="714348" y="214290"/>
            <a:ext cx="7572428" cy="500066"/>
          </a:xfrm>
          <a:prstGeom prst="flowChartAlternate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rgbClr val="0000FF"/>
                </a:solidFill>
                <a:latin typeface="Times New Roman" pitchFamily="18" charset="0"/>
                <a:cs typeface="Times New Roman" pitchFamily="18" charset="0"/>
              </a:rPr>
              <a:t>Оқушылардың баспа беттерінде жарияланған материалдары</a:t>
            </a:r>
            <a:endParaRPr lang="ru-RU" b="1" dirty="0">
              <a:solidFill>
                <a:srgbClr val="0000FF"/>
              </a:solidFill>
              <a:latin typeface="Times New Roman" pitchFamily="18" charset="0"/>
              <a:cs typeface="Times New Roman" pitchFamily="18" charset="0"/>
            </a:endParaRPr>
          </a:p>
        </p:txBody>
      </p:sp>
      <p:pic>
        <p:nvPicPr>
          <p:cNvPr id="8" name="Рисунок 7" descr="C:\Users\123\Pictures\img411.jpg"/>
          <p:cNvPicPr/>
          <p:nvPr/>
        </p:nvPicPr>
        <p:blipFill>
          <a:blip r:embed="rId7" cstate="print"/>
          <a:srcRect/>
          <a:stretch>
            <a:fillRect/>
          </a:stretch>
        </p:blipFill>
        <p:spPr bwMode="auto">
          <a:xfrm>
            <a:off x="6429388" y="3643314"/>
            <a:ext cx="2500330" cy="24479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C:\Users\123\Desktop\ардак\Арман керек адамға\img245.jpg"/>
          <p:cNvPicPr>
            <a:picLocks noChangeAspect="1" noChangeArrowheads="1"/>
          </p:cNvPicPr>
          <p:nvPr/>
        </p:nvPicPr>
        <p:blipFill>
          <a:blip r:embed="rId2" cstate="print"/>
          <a:srcRect/>
          <a:stretch>
            <a:fillRect/>
          </a:stretch>
        </p:blipFill>
        <p:spPr bwMode="auto">
          <a:xfrm>
            <a:off x="3286116" y="285728"/>
            <a:ext cx="2357454" cy="2928958"/>
          </a:xfrm>
          <a:prstGeom prst="rect">
            <a:avLst/>
          </a:prstGeom>
          <a:ln>
            <a:noFill/>
          </a:ln>
          <a:effectLst>
            <a:softEdge rad="112500"/>
          </a:effectLst>
        </p:spPr>
      </p:pic>
      <p:pic>
        <p:nvPicPr>
          <p:cNvPr id="46084" name="Picture 4" descr="C:\Users\123\Desktop\ардак\Арман керек адамға\img250.jpg"/>
          <p:cNvPicPr>
            <a:picLocks noChangeAspect="1" noChangeArrowheads="1"/>
          </p:cNvPicPr>
          <p:nvPr/>
        </p:nvPicPr>
        <p:blipFill>
          <a:blip r:embed="rId3" cstate="print"/>
          <a:srcRect/>
          <a:stretch>
            <a:fillRect/>
          </a:stretch>
        </p:blipFill>
        <p:spPr bwMode="auto">
          <a:xfrm>
            <a:off x="0" y="1214422"/>
            <a:ext cx="2500298" cy="1847166"/>
          </a:xfrm>
          <a:prstGeom prst="rect">
            <a:avLst/>
          </a:prstGeom>
          <a:noFill/>
        </p:spPr>
      </p:pic>
      <p:pic>
        <p:nvPicPr>
          <p:cNvPr id="46085" name="Picture 5" descr="C:\Users\123\Desktop\ардак\Арман керек адамға\img252.jpg"/>
          <p:cNvPicPr>
            <a:picLocks noChangeAspect="1" noChangeArrowheads="1"/>
          </p:cNvPicPr>
          <p:nvPr/>
        </p:nvPicPr>
        <p:blipFill>
          <a:blip r:embed="rId4" cstate="print"/>
          <a:srcRect/>
          <a:stretch>
            <a:fillRect/>
          </a:stretch>
        </p:blipFill>
        <p:spPr bwMode="auto">
          <a:xfrm>
            <a:off x="6286512" y="1357298"/>
            <a:ext cx="2714644" cy="1928826"/>
          </a:xfrm>
          <a:prstGeom prst="rect">
            <a:avLst/>
          </a:prstGeom>
          <a:noFill/>
        </p:spPr>
      </p:pic>
      <p:pic>
        <p:nvPicPr>
          <p:cNvPr id="46086" name="Picture 6" descr="C:\Users\123\Desktop\ардак\Арман керек адамға\img249.jpg"/>
          <p:cNvPicPr>
            <a:picLocks noChangeAspect="1" noChangeArrowheads="1"/>
          </p:cNvPicPr>
          <p:nvPr/>
        </p:nvPicPr>
        <p:blipFill>
          <a:blip r:embed="rId5" cstate="print"/>
          <a:srcRect/>
          <a:stretch>
            <a:fillRect/>
          </a:stretch>
        </p:blipFill>
        <p:spPr bwMode="auto">
          <a:xfrm>
            <a:off x="357158" y="4071942"/>
            <a:ext cx="3214678" cy="2331036"/>
          </a:xfrm>
          <a:prstGeom prst="rect">
            <a:avLst/>
          </a:prstGeom>
          <a:noFill/>
        </p:spPr>
      </p:pic>
      <p:pic>
        <p:nvPicPr>
          <p:cNvPr id="46087" name="Picture 7" descr="C:\Users\123\Desktop\ардак\Арман керек адамға\img260.jpg"/>
          <p:cNvPicPr>
            <a:picLocks noChangeAspect="1" noChangeArrowheads="1"/>
          </p:cNvPicPr>
          <p:nvPr/>
        </p:nvPicPr>
        <p:blipFill>
          <a:blip r:embed="rId6"/>
          <a:srcRect/>
          <a:stretch>
            <a:fillRect/>
          </a:stretch>
        </p:blipFill>
        <p:spPr bwMode="auto">
          <a:xfrm>
            <a:off x="6000760" y="4071942"/>
            <a:ext cx="2839290" cy="1990042"/>
          </a:xfrm>
          <a:prstGeom prst="rect">
            <a:avLst/>
          </a:prstGeom>
          <a:noFill/>
        </p:spPr>
      </p:pic>
      <p:sp>
        <p:nvSpPr>
          <p:cNvPr id="11" name="TextBox 10"/>
          <p:cNvSpPr txBox="1"/>
          <p:nvPr/>
        </p:nvSpPr>
        <p:spPr>
          <a:xfrm>
            <a:off x="3643306" y="3857628"/>
            <a:ext cx="2143140" cy="1015663"/>
          </a:xfrm>
          <a:prstGeom prst="rect">
            <a:avLst/>
          </a:prstGeom>
          <a:noFill/>
        </p:spPr>
        <p:txBody>
          <a:bodyPr wrap="square" rtlCol="0">
            <a:spAutoFit/>
          </a:bodyPr>
          <a:lstStyle/>
          <a:p>
            <a:pPr algn="ctr"/>
            <a:r>
              <a:rPr lang="kk-KZ" sz="2000" b="1" dirty="0" smtClean="0">
                <a:solidFill>
                  <a:srgbClr val="C00000"/>
                </a:solidFill>
                <a:latin typeface="Times New Roman" pitchFamily="18" charset="0"/>
                <a:cs typeface="Times New Roman" pitchFamily="18" charset="0"/>
              </a:rPr>
              <a:t>“Ағатай” баспасы. </a:t>
            </a:r>
          </a:p>
          <a:p>
            <a:pPr algn="ctr"/>
            <a:r>
              <a:rPr lang="kk-KZ" sz="2000" b="1" dirty="0" smtClean="0">
                <a:solidFill>
                  <a:srgbClr val="C00000"/>
                </a:solidFill>
                <a:latin typeface="Times New Roman" pitchFamily="18" charset="0"/>
                <a:cs typeface="Times New Roman" pitchFamily="18" charset="0"/>
              </a:rPr>
              <a:t>Атырау қаласы  </a:t>
            </a:r>
            <a:endParaRPr lang="ru-RU" sz="2000" b="1" dirty="0">
              <a:solidFill>
                <a:srgbClr val="C00000"/>
              </a:solidFill>
              <a:latin typeface="Times New Roman" pitchFamily="18" charset="0"/>
              <a:cs typeface="Times New Roman" pitchFamily="18" charset="0"/>
            </a:endParaRPr>
          </a:p>
        </p:txBody>
      </p:sp>
      <p:cxnSp>
        <p:nvCxnSpPr>
          <p:cNvPr id="13" name="Прямая со стрелкой 12"/>
          <p:cNvCxnSpPr/>
          <p:nvPr/>
        </p:nvCxnSpPr>
        <p:spPr>
          <a:xfrm rot="5400000" flipH="1" flipV="1">
            <a:off x="4179885" y="3463925"/>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rot="10800000">
            <a:off x="2714612" y="2285992"/>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rot="10800000">
            <a:off x="6000760" y="3429000"/>
            <a:ext cx="1357322"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flipV="1">
            <a:off x="1928794" y="3357562"/>
            <a:ext cx="1214446"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rot="10800000">
            <a:off x="5715008" y="2285992"/>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857356" y="214290"/>
            <a:ext cx="4643470" cy="78581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200" b="1" dirty="0" smtClean="0">
                <a:solidFill>
                  <a:srgbClr val="0000FF"/>
                </a:solidFill>
                <a:latin typeface="Times New Roman" pitchFamily="18" charset="0"/>
                <a:cs typeface="Times New Roman" pitchFamily="18" charset="0"/>
              </a:rPr>
              <a:t>Аннотация:</a:t>
            </a:r>
            <a:endParaRPr lang="ru-RU" sz="3200" b="1" dirty="0" smtClean="0">
              <a:solidFill>
                <a:srgbClr val="0000FF"/>
              </a:solidFill>
              <a:latin typeface="Times New Roman" pitchFamily="18" charset="0"/>
              <a:cs typeface="Times New Roman" pitchFamily="18" charset="0"/>
            </a:endParaRPr>
          </a:p>
          <a:p>
            <a:pPr algn="ctr"/>
            <a:endParaRPr lang="ru-RU" dirty="0"/>
          </a:p>
        </p:txBody>
      </p:sp>
      <p:sp>
        <p:nvSpPr>
          <p:cNvPr id="26625" name="Rectangle 1"/>
          <p:cNvSpPr>
            <a:spLocks noChangeArrowheads="1"/>
          </p:cNvSpPr>
          <p:nvPr/>
        </p:nvSpPr>
        <p:spPr bwMode="auto">
          <a:xfrm>
            <a:off x="500034" y="3857628"/>
            <a:ext cx="742952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971675" algn="l"/>
                <a:tab pos="2070100" algn="l"/>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Прямоугольник 3"/>
          <p:cNvSpPr/>
          <p:nvPr/>
        </p:nvSpPr>
        <p:spPr>
          <a:xfrm>
            <a:off x="428596" y="1285860"/>
            <a:ext cx="8358246" cy="500066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tabLst>
                <a:tab pos="1971675" algn="l"/>
                <a:tab pos="2070100" algn="l"/>
              </a:tabLst>
            </a:pPr>
            <a:r>
              <a:rPr lang="kk-KZ" sz="2000" dirty="0" smtClean="0">
                <a:solidFill>
                  <a:schemeClr val="tx1"/>
                </a:solidFill>
                <a:latin typeface="Times New Roman" pitchFamily="18" charset="0"/>
                <a:ea typeface="Times New Roman" pitchFamily="18" charset="0"/>
                <a:cs typeface="Times New Roman" pitchFamily="18" charset="0"/>
              </a:rPr>
              <a:t>Оқушылардың жас ерекшелігін ескере отырып, таным белсенділігін арттыру, оқытудың жаңа әдіс-тәсілдерін қолдану арқылы баланың дүниеге көзқарасын қалыптастыруға жол ашу, оқушылардың шығармашылық қабілетін дамыту мақсатында  жұмыс істеу – ұстаздың міндеті. Өйткені болашақ данышпандарды тәрбиелейтін, дарындыларды өмірге әкелетін, таланттың көзін ашатын, сөз жоқ, ұстаз екендігіне дау жоқ. Сол себепті оқу мен тәрбиені бала бойына қатар сіңіріп, болашақ ұрпақтың кірпіш болып қалануына әлі талай ат салысамын.</a:t>
            </a:r>
          </a:p>
          <a:p>
            <a:pPr lvl="0" algn="just" fontAlgn="base">
              <a:spcBef>
                <a:spcPct val="0"/>
              </a:spcBef>
              <a:spcAft>
                <a:spcPct val="0"/>
              </a:spcAft>
              <a:tabLst>
                <a:tab pos="1971675" algn="l"/>
                <a:tab pos="2070100" algn="l"/>
              </a:tabLst>
            </a:pPr>
            <a:endParaRPr lang="ru-RU" dirty="0" smtClean="0">
              <a:solidFill>
                <a:schemeClr val="tx1"/>
              </a:solidFill>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tabLst>
                <a:tab pos="1971675" algn="l"/>
                <a:tab pos="2070100" algn="l"/>
              </a:tabLst>
            </a:pPr>
            <a:r>
              <a:rPr lang="kk-KZ" sz="2000" dirty="0" smtClean="0">
                <a:solidFill>
                  <a:schemeClr val="tx1"/>
                </a:solidFill>
                <a:latin typeface="Times New Roman" pitchFamily="18" charset="0"/>
                <a:ea typeface="Times New Roman" pitchFamily="18" charset="0"/>
                <a:cs typeface="Times New Roman" pitchFamily="18" charset="0"/>
              </a:rPr>
              <a:t>      Учитывая возраст учеников, цель учителя - улучшить познавательную деятельность, сформировать у ребенка отношение к миру за счет использования новых методов обучения и развить творческие способности учащихся. Нет сомнений, что именно учитель воспитывает будущих гениев, развитии  открытия таланта. На ряду с обучением и воспитания молодого поколения я ни раз еще протяну им руку помощи.</a:t>
            </a:r>
            <a:endParaRPr lang="ru-RU" dirty="0" smtClean="0">
              <a:solidFill>
                <a:schemeClr val="tx1"/>
              </a:solidFill>
              <a:latin typeface="Times New Roman" pitchFamily="18" charset="0"/>
              <a:ea typeface="Times New Roman" pitchFamily="18" charset="0"/>
              <a:cs typeface="Times New Roman" pitchFamily="18" charset="0"/>
            </a:endParaRPr>
          </a:p>
          <a:p>
            <a:pPr algn="just"/>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123\Desktop\ардак\Арман керек адамға\img257.jpg"/>
          <p:cNvPicPr>
            <a:picLocks noChangeAspect="1" noChangeArrowheads="1"/>
          </p:cNvPicPr>
          <p:nvPr/>
        </p:nvPicPr>
        <p:blipFill>
          <a:blip r:embed="rId2" cstate="print"/>
          <a:srcRect/>
          <a:stretch>
            <a:fillRect/>
          </a:stretch>
        </p:blipFill>
        <p:spPr bwMode="auto">
          <a:xfrm>
            <a:off x="4357686" y="928670"/>
            <a:ext cx="3845431" cy="2214578"/>
          </a:xfrm>
          <a:prstGeom prst="rect">
            <a:avLst/>
          </a:prstGeom>
          <a:ln>
            <a:noFill/>
          </a:ln>
          <a:effectLst>
            <a:softEdge rad="112500"/>
          </a:effectLst>
        </p:spPr>
      </p:pic>
      <p:sp>
        <p:nvSpPr>
          <p:cNvPr id="5" name="TextBox 4"/>
          <p:cNvSpPr txBox="1"/>
          <p:nvPr/>
        </p:nvSpPr>
        <p:spPr>
          <a:xfrm>
            <a:off x="357158" y="0"/>
            <a:ext cx="8215370" cy="707886"/>
          </a:xfrm>
          <a:prstGeom prst="rect">
            <a:avLst/>
          </a:prstGeom>
          <a:noFill/>
        </p:spPr>
        <p:txBody>
          <a:bodyPr wrap="square" rtlCol="0">
            <a:spAutoFit/>
          </a:bodyPr>
          <a:lstStyle/>
          <a:p>
            <a:pPr algn="ctr"/>
            <a:r>
              <a:rPr lang="kk-KZ" sz="2000" b="1" dirty="0" smtClean="0">
                <a:solidFill>
                  <a:srgbClr val="002060"/>
                </a:solidFill>
                <a:latin typeface="Times New Roman" pitchFamily="18" charset="0"/>
                <a:cs typeface="Times New Roman" pitchFamily="18" charset="0"/>
              </a:rPr>
              <a:t>Шәкіртім Исламғалиева Шырайлымның </a:t>
            </a:r>
          </a:p>
          <a:p>
            <a:pPr algn="ctr"/>
            <a:r>
              <a:rPr lang="kk-KZ" sz="2000" b="1" dirty="0" smtClean="0">
                <a:solidFill>
                  <a:srgbClr val="002060"/>
                </a:solidFill>
                <a:latin typeface="Times New Roman" pitchFamily="18" charset="0"/>
                <a:cs typeface="Times New Roman" pitchFamily="18" charset="0"/>
              </a:rPr>
              <a:t>“Елім деп соғар жүрегім” атты алғашқы жыр жинағы</a:t>
            </a:r>
            <a:endParaRPr lang="ru-RU" sz="2000" b="1" dirty="0">
              <a:solidFill>
                <a:srgbClr val="002060"/>
              </a:solidFill>
              <a:latin typeface="Times New Roman" pitchFamily="18" charset="0"/>
              <a:cs typeface="Times New Roman" pitchFamily="18" charset="0"/>
            </a:endParaRPr>
          </a:p>
        </p:txBody>
      </p:sp>
      <p:pic>
        <p:nvPicPr>
          <p:cNvPr id="47107" name="Picture 3" descr="C:\Users\123\Desktop\ардак\Арман керек адамға\img256.jpg"/>
          <p:cNvPicPr>
            <a:picLocks noChangeAspect="1" noChangeArrowheads="1"/>
          </p:cNvPicPr>
          <p:nvPr/>
        </p:nvPicPr>
        <p:blipFill>
          <a:blip r:embed="rId3" cstate="print"/>
          <a:srcRect/>
          <a:stretch>
            <a:fillRect/>
          </a:stretch>
        </p:blipFill>
        <p:spPr bwMode="auto">
          <a:xfrm>
            <a:off x="3143240" y="3714752"/>
            <a:ext cx="2786082" cy="2162166"/>
          </a:xfrm>
          <a:prstGeom prst="rect">
            <a:avLst/>
          </a:prstGeom>
          <a:noFill/>
        </p:spPr>
      </p:pic>
      <p:pic>
        <p:nvPicPr>
          <p:cNvPr id="47108" name="Picture 4" descr="C:\Users\123\Desktop\ардак\Арман керек адамға\img267.jpg"/>
          <p:cNvPicPr>
            <a:picLocks noChangeAspect="1" noChangeArrowheads="1"/>
          </p:cNvPicPr>
          <p:nvPr/>
        </p:nvPicPr>
        <p:blipFill>
          <a:blip r:embed="rId4"/>
          <a:srcRect/>
          <a:stretch>
            <a:fillRect/>
          </a:stretch>
        </p:blipFill>
        <p:spPr bwMode="auto">
          <a:xfrm>
            <a:off x="285720" y="3857628"/>
            <a:ext cx="2602973" cy="2428868"/>
          </a:xfrm>
          <a:prstGeom prst="rect">
            <a:avLst/>
          </a:prstGeom>
          <a:noFill/>
        </p:spPr>
      </p:pic>
      <p:pic>
        <p:nvPicPr>
          <p:cNvPr id="47109" name="Picture 5" descr="C:\Users\123\Desktop\ардак\Арман керек адамға\img272.jpg"/>
          <p:cNvPicPr>
            <a:picLocks noChangeAspect="1" noChangeArrowheads="1"/>
          </p:cNvPicPr>
          <p:nvPr/>
        </p:nvPicPr>
        <p:blipFill>
          <a:blip r:embed="rId5"/>
          <a:srcRect/>
          <a:stretch>
            <a:fillRect/>
          </a:stretch>
        </p:blipFill>
        <p:spPr bwMode="auto">
          <a:xfrm>
            <a:off x="6357950" y="3786190"/>
            <a:ext cx="2571736" cy="2428868"/>
          </a:xfrm>
          <a:prstGeom prst="rect">
            <a:avLst/>
          </a:prstGeom>
          <a:noFill/>
        </p:spPr>
      </p:pic>
      <p:pic>
        <p:nvPicPr>
          <p:cNvPr id="9" name="Picture 4" descr="На изображении может находиться: 4 человека, люди стоят, костюм и в помещении"/>
          <p:cNvPicPr>
            <a:picLocks noChangeAspect="1" noChangeArrowheads="1"/>
          </p:cNvPicPr>
          <p:nvPr/>
        </p:nvPicPr>
        <p:blipFill>
          <a:blip r:embed="rId6"/>
          <a:srcRect/>
          <a:stretch>
            <a:fillRect/>
          </a:stretch>
        </p:blipFill>
        <p:spPr bwMode="auto">
          <a:xfrm>
            <a:off x="285720" y="857232"/>
            <a:ext cx="3670441" cy="244313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23\Desktop\ардак\шығ.көрме 1\img213.jpg"/>
          <p:cNvPicPr>
            <a:picLocks noChangeAspect="1" noChangeArrowheads="1"/>
          </p:cNvPicPr>
          <p:nvPr/>
        </p:nvPicPr>
        <p:blipFill>
          <a:blip r:embed="rId2" cstate="print"/>
          <a:srcRect/>
          <a:stretch>
            <a:fillRect/>
          </a:stretch>
        </p:blipFill>
        <p:spPr bwMode="auto">
          <a:xfrm>
            <a:off x="0" y="3607878"/>
            <a:ext cx="3000396" cy="3250122"/>
          </a:xfrm>
          <a:prstGeom prst="rect">
            <a:avLst/>
          </a:prstGeom>
          <a:ln>
            <a:noFill/>
          </a:ln>
          <a:effectLst>
            <a:softEdge rad="112500"/>
          </a:effectLst>
        </p:spPr>
      </p:pic>
      <p:pic>
        <p:nvPicPr>
          <p:cNvPr id="1027" name="Picture 3" descr="C:\Users\123\Desktop\ардак\img239.jpg"/>
          <p:cNvPicPr>
            <a:picLocks noChangeAspect="1" noChangeArrowheads="1"/>
          </p:cNvPicPr>
          <p:nvPr/>
        </p:nvPicPr>
        <p:blipFill>
          <a:blip r:embed="rId3" cstate="print"/>
          <a:srcRect/>
          <a:stretch>
            <a:fillRect/>
          </a:stretch>
        </p:blipFill>
        <p:spPr bwMode="auto">
          <a:xfrm>
            <a:off x="7143768" y="3286124"/>
            <a:ext cx="2000232" cy="3333558"/>
          </a:xfrm>
          <a:prstGeom prst="rect">
            <a:avLst/>
          </a:prstGeom>
          <a:ln>
            <a:noFill/>
          </a:ln>
          <a:effectLst>
            <a:softEdge rad="112500"/>
          </a:effectLst>
        </p:spPr>
      </p:pic>
      <p:pic>
        <p:nvPicPr>
          <p:cNvPr id="1028" name="Picture 4" descr="C:\Users\123\Desktop\ардак\img240.jpg"/>
          <p:cNvPicPr>
            <a:picLocks noChangeAspect="1" noChangeArrowheads="1"/>
          </p:cNvPicPr>
          <p:nvPr/>
        </p:nvPicPr>
        <p:blipFill>
          <a:blip r:embed="rId4" cstate="print"/>
          <a:srcRect/>
          <a:stretch>
            <a:fillRect/>
          </a:stretch>
        </p:blipFill>
        <p:spPr bwMode="auto">
          <a:xfrm>
            <a:off x="4857752" y="4000504"/>
            <a:ext cx="2306207" cy="2500306"/>
          </a:xfrm>
          <a:prstGeom prst="rect">
            <a:avLst/>
          </a:prstGeom>
          <a:ln>
            <a:noFill/>
          </a:ln>
          <a:effectLst>
            <a:softEdge rad="112500"/>
          </a:effectLst>
        </p:spPr>
      </p:pic>
      <p:pic>
        <p:nvPicPr>
          <p:cNvPr id="1030" name="Picture 6" descr="C:\Users\123\Desktop\ардак\img141-crop.jpg"/>
          <p:cNvPicPr>
            <a:picLocks noChangeAspect="1" noChangeArrowheads="1"/>
          </p:cNvPicPr>
          <p:nvPr/>
        </p:nvPicPr>
        <p:blipFill>
          <a:blip r:embed="rId5" cstate="print"/>
          <a:srcRect/>
          <a:stretch>
            <a:fillRect/>
          </a:stretch>
        </p:blipFill>
        <p:spPr bwMode="auto">
          <a:xfrm rot="21328299">
            <a:off x="2678152" y="3986047"/>
            <a:ext cx="2286016" cy="2786058"/>
          </a:xfrm>
          <a:prstGeom prst="rect">
            <a:avLst/>
          </a:prstGeom>
          <a:ln>
            <a:noFill/>
          </a:ln>
          <a:effectLst>
            <a:softEdge rad="112500"/>
          </a:effectLst>
        </p:spPr>
      </p:pic>
      <p:pic>
        <p:nvPicPr>
          <p:cNvPr id="9" name="Picture 2" descr="http://www.cpm.kz/bitrix/components/bitrix/blog/show_file.php?fid=138673&amp;width=1000&amp;height=100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86182" y="1000108"/>
            <a:ext cx="2357422" cy="268912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2" name="Прямоугольник 11"/>
          <p:cNvSpPr/>
          <p:nvPr/>
        </p:nvSpPr>
        <p:spPr>
          <a:xfrm>
            <a:off x="1619471" y="188774"/>
            <a:ext cx="5888126" cy="42862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b="1" dirty="0" smtClean="0">
                <a:solidFill>
                  <a:srgbClr val="C00000"/>
                </a:solidFill>
                <a:latin typeface="Times New Roman" pitchFamily="18" charset="0"/>
                <a:cs typeface="Times New Roman" pitchFamily="18" charset="0"/>
              </a:rPr>
              <a:t>Мұғалім материалдары басылым беттерінде...</a:t>
            </a:r>
            <a:endParaRPr lang="ru-RU" sz="2000" b="1" dirty="0">
              <a:solidFill>
                <a:srgbClr val="C00000"/>
              </a:solidFill>
              <a:latin typeface="Times New Roman" pitchFamily="18" charset="0"/>
              <a:cs typeface="Times New Roman" pitchFamily="18" charset="0"/>
            </a:endParaRPr>
          </a:p>
        </p:txBody>
      </p:sp>
      <p:pic>
        <p:nvPicPr>
          <p:cNvPr id="1032" name="Picture 8" descr="C:\Users\123\Desktop\ардак\аттестация\img083.jpg"/>
          <p:cNvPicPr>
            <a:picLocks noChangeAspect="1" noChangeArrowheads="1"/>
          </p:cNvPicPr>
          <p:nvPr/>
        </p:nvPicPr>
        <p:blipFill>
          <a:blip r:embed="rId7" cstate="print"/>
          <a:srcRect/>
          <a:stretch>
            <a:fillRect/>
          </a:stretch>
        </p:blipFill>
        <p:spPr bwMode="auto">
          <a:xfrm>
            <a:off x="2500298" y="1071546"/>
            <a:ext cx="2063236" cy="2786058"/>
          </a:xfrm>
          <a:prstGeom prst="rect">
            <a:avLst/>
          </a:prstGeom>
          <a:noFill/>
        </p:spPr>
      </p:pic>
      <p:pic>
        <p:nvPicPr>
          <p:cNvPr id="1034" name="Picture 10" descr="C:\Users\123\Desktop\ардак\аттестация\img086.jpg"/>
          <p:cNvPicPr>
            <a:picLocks noChangeAspect="1" noChangeArrowheads="1"/>
          </p:cNvPicPr>
          <p:nvPr/>
        </p:nvPicPr>
        <p:blipFill>
          <a:blip r:embed="rId8" cstate="print"/>
          <a:srcRect/>
          <a:stretch>
            <a:fillRect/>
          </a:stretch>
        </p:blipFill>
        <p:spPr bwMode="auto">
          <a:xfrm>
            <a:off x="5929322" y="1142984"/>
            <a:ext cx="1765065" cy="24288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31" name="Picture 7" descr="C:\Users\123\Desktop\ардак\аттестация\img087.jpg"/>
          <p:cNvPicPr>
            <a:picLocks noChangeAspect="1" noChangeArrowheads="1"/>
          </p:cNvPicPr>
          <p:nvPr/>
        </p:nvPicPr>
        <p:blipFill>
          <a:blip r:embed="rId9" cstate="print"/>
          <a:srcRect/>
          <a:stretch>
            <a:fillRect/>
          </a:stretch>
        </p:blipFill>
        <p:spPr bwMode="auto">
          <a:xfrm>
            <a:off x="7215206" y="1142984"/>
            <a:ext cx="1714480" cy="2500306"/>
          </a:xfrm>
          <a:prstGeom prst="rect">
            <a:avLst/>
          </a:prstGeom>
          <a:noFill/>
        </p:spPr>
      </p:pic>
      <p:pic>
        <p:nvPicPr>
          <p:cNvPr id="1035" name="Picture 11" descr="C:\Users\123\Desktop\ардак\аттестация\img082.jpg"/>
          <p:cNvPicPr>
            <a:picLocks noChangeAspect="1" noChangeArrowheads="1"/>
          </p:cNvPicPr>
          <p:nvPr/>
        </p:nvPicPr>
        <p:blipFill>
          <a:blip r:embed="rId10" cstate="print"/>
          <a:srcRect/>
          <a:stretch>
            <a:fillRect/>
          </a:stretch>
        </p:blipFill>
        <p:spPr bwMode="auto">
          <a:xfrm>
            <a:off x="214282" y="928670"/>
            <a:ext cx="2357454" cy="307181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42910" y="357166"/>
            <a:ext cx="768518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kk-KZ" sz="3200" b="1" i="1" dirty="0" smtClean="0">
                <a:solidFill>
                  <a:srgbClr val="FF0000"/>
                </a:solidFill>
                <a:latin typeface="Times New Roman" pitchFamily="18" charset="0"/>
                <a:cs typeface="Times New Roman" pitchFamily="18" charset="0"/>
              </a:rPr>
              <a:t>Шәкірттер жетістігі шаттандырады</a:t>
            </a:r>
            <a:endParaRPr lang="ru-RU" sz="3200" b="1" i="1" dirty="0">
              <a:solidFill>
                <a:srgbClr val="FF0000"/>
              </a:solidFill>
              <a:latin typeface="Times New Roman" pitchFamily="18" charset="0"/>
              <a:cs typeface="Times New Roman" pitchFamily="18" charset="0"/>
            </a:endParaRPr>
          </a:p>
        </p:txBody>
      </p:sp>
      <p:pic>
        <p:nvPicPr>
          <p:cNvPr id="16" name="Рисунок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43174" y="3929066"/>
            <a:ext cx="2143140" cy="2286016"/>
          </a:xfrm>
          <a:prstGeom prst="rect">
            <a:avLst/>
          </a:prstGeom>
          <a:ln>
            <a:noFill/>
          </a:ln>
          <a:effectLst>
            <a:softEdge rad="112500"/>
          </a:effectLst>
        </p:spPr>
      </p:pic>
      <p:pic>
        <p:nvPicPr>
          <p:cNvPr id="14" name="Рисунок 13" descr="http://www.cpm.kz/bitrix/components/bitrix/blog/show_file.php?fid=141260&amp;width=1000&amp;height=1000"/>
          <p:cNvPicPr/>
          <p:nvPr/>
        </p:nvPicPr>
        <p:blipFill>
          <a:blip r:embed="rId3"/>
          <a:srcRect/>
          <a:stretch>
            <a:fillRect/>
          </a:stretch>
        </p:blipFill>
        <p:spPr bwMode="auto">
          <a:xfrm>
            <a:off x="285720" y="3857628"/>
            <a:ext cx="2286016" cy="2357454"/>
          </a:xfrm>
          <a:prstGeom prst="rect">
            <a:avLst/>
          </a:prstGeom>
          <a:ln>
            <a:noFill/>
          </a:ln>
          <a:effectLst>
            <a:softEdge rad="112500"/>
          </a:effectLst>
        </p:spPr>
      </p:pic>
      <p:pic>
        <p:nvPicPr>
          <p:cNvPr id="21" name="Рисунок 20" descr="C:\Users\123\Desktop\ардак\20171020_170449.jpg"/>
          <p:cNvPicPr/>
          <p:nvPr/>
        </p:nvPicPr>
        <p:blipFill>
          <a:blip r:embed="rId4" cstate="print"/>
          <a:srcRect/>
          <a:stretch>
            <a:fillRect/>
          </a:stretch>
        </p:blipFill>
        <p:spPr bwMode="auto">
          <a:xfrm>
            <a:off x="4929190" y="4000504"/>
            <a:ext cx="2071702" cy="2234137"/>
          </a:xfrm>
          <a:prstGeom prst="rect">
            <a:avLst/>
          </a:prstGeom>
          <a:ln>
            <a:noFill/>
          </a:ln>
          <a:effectLst>
            <a:softEdge rad="112500"/>
          </a:effectLst>
        </p:spPr>
      </p:pic>
      <p:pic>
        <p:nvPicPr>
          <p:cNvPr id="22" name="Рисунок 21" descr="C:\Users\123\Desktop\ардак\фото Ардак\20180411_181604.jpg"/>
          <p:cNvPicPr/>
          <p:nvPr/>
        </p:nvPicPr>
        <p:blipFill>
          <a:blip r:embed="rId5" cstate="print"/>
          <a:srcRect/>
          <a:stretch>
            <a:fillRect/>
          </a:stretch>
        </p:blipFill>
        <p:spPr bwMode="auto">
          <a:xfrm>
            <a:off x="2928926" y="1214422"/>
            <a:ext cx="1857388" cy="2209800"/>
          </a:xfrm>
          <a:prstGeom prst="rect">
            <a:avLst/>
          </a:prstGeom>
          <a:ln>
            <a:noFill/>
          </a:ln>
          <a:effectLst>
            <a:softEdge rad="112500"/>
          </a:effectLst>
        </p:spPr>
      </p:pic>
      <p:pic>
        <p:nvPicPr>
          <p:cNvPr id="23" name="Рисунок 22" descr="C:\Users\123\Desktop\ардак\фото Ардак\20171215_145941.jpg"/>
          <p:cNvPicPr/>
          <p:nvPr/>
        </p:nvPicPr>
        <p:blipFill>
          <a:blip r:embed="rId6" cstate="print"/>
          <a:srcRect/>
          <a:stretch>
            <a:fillRect/>
          </a:stretch>
        </p:blipFill>
        <p:spPr bwMode="auto">
          <a:xfrm flipH="1">
            <a:off x="7000860" y="1214422"/>
            <a:ext cx="2143140" cy="2407444"/>
          </a:xfrm>
          <a:prstGeom prst="rect">
            <a:avLst/>
          </a:prstGeom>
          <a:ln>
            <a:noFill/>
          </a:ln>
          <a:effectLst>
            <a:softEdge rad="112500"/>
          </a:effectLst>
        </p:spPr>
      </p:pic>
      <p:pic>
        <p:nvPicPr>
          <p:cNvPr id="3074" name="Picture 2" descr="C:\Users\123\Desktop\Нұр-Сұлтан қаласы\20191026_153514.jpg"/>
          <p:cNvPicPr>
            <a:picLocks noChangeAspect="1" noChangeArrowheads="1"/>
          </p:cNvPicPr>
          <p:nvPr/>
        </p:nvPicPr>
        <p:blipFill>
          <a:blip r:embed="rId7" cstate="print"/>
          <a:srcRect/>
          <a:stretch>
            <a:fillRect/>
          </a:stretch>
        </p:blipFill>
        <p:spPr bwMode="auto">
          <a:xfrm>
            <a:off x="214282" y="1214422"/>
            <a:ext cx="2403679" cy="2500330"/>
          </a:xfrm>
          <a:prstGeom prst="rect">
            <a:avLst/>
          </a:prstGeom>
          <a:ln>
            <a:noFill/>
          </a:ln>
          <a:effectLst>
            <a:softEdge rad="112500"/>
          </a:effectLst>
        </p:spPr>
      </p:pic>
      <p:pic>
        <p:nvPicPr>
          <p:cNvPr id="3075" name="Picture 3" descr="C:\Users\123\Desktop\ардак\ардак2\FB_IMG_1558380523133.jpg"/>
          <p:cNvPicPr>
            <a:picLocks noChangeAspect="1" noChangeArrowheads="1"/>
          </p:cNvPicPr>
          <p:nvPr/>
        </p:nvPicPr>
        <p:blipFill>
          <a:blip r:embed="rId8"/>
          <a:srcRect/>
          <a:stretch>
            <a:fillRect/>
          </a:stretch>
        </p:blipFill>
        <p:spPr bwMode="auto">
          <a:xfrm>
            <a:off x="5143504" y="1285860"/>
            <a:ext cx="1785914" cy="2143140"/>
          </a:xfrm>
          <a:prstGeom prst="rect">
            <a:avLst/>
          </a:prstGeom>
          <a:ln>
            <a:noFill/>
          </a:ln>
          <a:effectLst>
            <a:softEdge rad="112500"/>
          </a:effectLst>
        </p:spPr>
      </p:pic>
      <p:pic>
        <p:nvPicPr>
          <p:cNvPr id="10" name="Рисунок 9" descr="C:\Users\123\Desktop\ардак\шығ.көрме 1\20180112_105445.jpg"/>
          <p:cNvPicPr/>
          <p:nvPr/>
        </p:nvPicPr>
        <p:blipFill>
          <a:blip r:embed="rId9" cstate="print"/>
          <a:srcRect/>
          <a:stretch>
            <a:fillRect/>
          </a:stretch>
        </p:blipFill>
        <p:spPr bwMode="auto">
          <a:xfrm>
            <a:off x="7072330" y="3929066"/>
            <a:ext cx="1857356" cy="2357454"/>
          </a:xfrm>
          <a:prstGeom prst="rect">
            <a:avLst/>
          </a:prstGeom>
          <a:ln>
            <a:noFill/>
          </a:ln>
          <a:effectLst>
            <a:softEdge rad="112500"/>
          </a:effectLst>
        </p:spPr>
      </p:pic>
    </p:spTree>
    <p:extLst>
      <p:ext uri="{BB962C8B-B14F-4D97-AF65-F5344CB8AC3E}">
        <p14:creationId xmlns:p14="http://schemas.microsoft.com/office/powerpoint/2010/main" xmlns="" val="3415391370"/>
      </p:ext>
    </p:extLst>
  </p:cSld>
  <p:clrMapOvr>
    <a:masterClrMapping/>
  </p:clrMapOvr>
  <mc:AlternateContent xmlns:mc="http://schemas.openxmlformats.org/markup-compatibility/2006">
    <mc:Choice xmlns:p14="http://schemas.microsoft.com/office/powerpoint/2010/main" xmlns="" Requires="p14">
      <p:transition spd="slow" p14:dur="4000" advTm="6319">
        <p14:prism isInverted="1"/>
      </p:transition>
    </mc:Choice>
    <mc:Fallback>
      <p:transition spd="slow" advTm="6319">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Похожее изображение"/>
          <p:cNvPicPr>
            <a:picLocks noChangeAspect="1" noChangeArrowheads="1"/>
          </p:cNvPicPr>
          <p:nvPr/>
        </p:nvPicPr>
        <p:blipFill>
          <a:blip r:embed="rId2"/>
          <a:srcRect/>
          <a:stretch>
            <a:fillRect/>
          </a:stretch>
        </p:blipFill>
        <p:spPr bwMode="auto">
          <a:xfrm>
            <a:off x="0" y="4929198"/>
            <a:ext cx="9144000" cy="1928802"/>
          </a:xfrm>
          <a:prstGeom prst="rect">
            <a:avLst/>
          </a:prstGeom>
          <a:noFill/>
        </p:spPr>
      </p:pic>
      <p:pic>
        <p:nvPicPr>
          <p:cNvPr id="46082" name="Picture 2" descr="Картинки по запросу желкенді кеме"/>
          <p:cNvPicPr>
            <a:picLocks noChangeAspect="1" noChangeArrowheads="1"/>
          </p:cNvPicPr>
          <p:nvPr/>
        </p:nvPicPr>
        <p:blipFill>
          <a:blip r:embed="rId3"/>
          <a:srcRect/>
          <a:stretch>
            <a:fillRect/>
          </a:stretch>
        </p:blipFill>
        <p:spPr bwMode="auto">
          <a:xfrm>
            <a:off x="1357290" y="714356"/>
            <a:ext cx="7429552" cy="5429288"/>
          </a:xfrm>
          <a:prstGeom prst="rect">
            <a:avLst/>
          </a:prstGeom>
          <a:noFill/>
        </p:spPr>
      </p:pic>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14480" y="4357694"/>
            <a:ext cx="1785950" cy="1558154"/>
          </a:xfrm>
          <a:prstGeom prst="ellipse">
            <a:avLst/>
          </a:prstGeom>
          <a:ln>
            <a:noFill/>
          </a:ln>
          <a:effectLst>
            <a:softEdge rad="112500"/>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214678" y="3643314"/>
            <a:ext cx="1571636" cy="2000264"/>
          </a:xfrm>
          <a:prstGeom prst="ellipse">
            <a:avLst/>
          </a:prstGeom>
          <a:ln>
            <a:noFill/>
          </a:ln>
          <a:effectLst>
            <a:softEdge rad="112500"/>
          </a:effectLst>
        </p:spPr>
      </p:pic>
      <p:pic>
        <p:nvPicPr>
          <p:cNvPr id="13" name="Содержимое 10" descr="личные 005.bmp"/>
          <p:cNvPicPr>
            <a:picLocks noChangeAspect="1"/>
          </p:cNvPicPr>
          <p:nvPr/>
        </p:nvPicPr>
        <p:blipFill>
          <a:blip r:embed="rId6" cstate="print"/>
          <a:srcRect t="7260" r="2927"/>
          <a:stretch>
            <a:fillRect/>
          </a:stretch>
        </p:blipFill>
        <p:spPr>
          <a:xfrm>
            <a:off x="2857488" y="3214686"/>
            <a:ext cx="1492049" cy="1143008"/>
          </a:xfrm>
          <a:prstGeom prst="ellipse">
            <a:avLst/>
          </a:prstGeom>
          <a:ln>
            <a:noFill/>
          </a:ln>
          <a:effectLst>
            <a:softEdge rad="112500"/>
          </a:effectLst>
        </p:spPr>
      </p:pic>
      <p:sp>
        <p:nvSpPr>
          <p:cNvPr id="18" name="Прямоугольник 17"/>
          <p:cNvSpPr/>
          <p:nvPr/>
        </p:nvSpPr>
        <p:spPr>
          <a:xfrm>
            <a:off x="3571868" y="0"/>
            <a:ext cx="3665042" cy="584775"/>
          </a:xfrm>
          <a:prstGeom prst="rect">
            <a:avLst/>
          </a:prstGeom>
        </p:spPr>
        <p:txBody>
          <a:bodyPr wrap="square">
            <a:spAutoFit/>
          </a:bodyPr>
          <a:lstStyle/>
          <a:p>
            <a:pPr lvl="0"/>
            <a:r>
              <a:rPr lang="kk-KZ" sz="3200" b="1" dirty="0" smtClean="0">
                <a:solidFill>
                  <a:srgbClr val="0000FF"/>
                </a:solidFill>
                <a:latin typeface="Times New Roman" pitchFamily="18" charset="0"/>
                <a:cs typeface="Times New Roman" pitchFamily="18" charset="0"/>
              </a:rPr>
              <a:t>Жетістік желкені</a:t>
            </a:r>
            <a:endParaRPr lang="ru-RU" sz="3200" b="1" dirty="0">
              <a:solidFill>
                <a:srgbClr val="0000FF"/>
              </a:solidFill>
              <a:latin typeface="Times New Roman" pitchFamily="18" charset="0"/>
              <a:cs typeface="Times New Roman" pitchFamily="18" charset="0"/>
            </a:endParaRPr>
          </a:p>
        </p:txBody>
      </p:sp>
      <p:pic>
        <p:nvPicPr>
          <p:cNvPr id="22" name="Рисунок 21" descr="C:\Users\Администратор\Desktop\img113.jpg"/>
          <p:cNvPicPr/>
          <p:nvPr/>
        </p:nvPicPr>
        <p:blipFill>
          <a:blip r:embed="rId7" cstate="print"/>
          <a:srcRect/>
          <a:stretch>
            <a:fillRect/>
          </a:stretch>
        </p:blipFill>
        <p:spPr bwMode="auto">
          <a:xfrm>
            <a:off x="3357554" y="1500174"/>
            <a:ext cx="1514477" cy="1371805"/>
          </a:xfrm>
          <a:prstGeom prst="ellipse">
            <a:avLst/>
          </a:prstGeom>
          <a:ln>
            <a:noFill/>
          </a:ln>
          <a:effectLst>
            <a:softEdge rad="112500"/>
          </a:effectLst>
        </p:spPr>
      </p:pic>
      <p:pic>
        <p:nvPicPr>
          <p:cNvPr id="23" name="Рисунок 22" descr="C:\Users\Администратор\Desktop\img115.jpg"/>
          <p:cNvPicPr/>
          <p:nvPr/>
        </p:nvPicPr>
        <p:blipFill>
          <a:blip r:embed="rId8" cstate="print"/>
          <a:srcRect/>
          <a:stretch>
            <a:fillRect/>
          </a:stretch>
        </p:blipFill>
        <p:spPr bwMode="auto">
          <a:xfrm>
            <a:off x="6858016" y="1428736"/>
            <a:ext cx="1323975" cy="1485900"/>
          </a:xfrm>
          <a:prstGeom prst="ellipse">
            <a:avLst/>
          </a:prstGeom>
          <a:ln>
            <a:noFill/>
          </a:ln>
          <a:effectLst>
            <a:softEdge rad="112500"/>
          </a:effectLst>
        </p:spPr>
      </p:pic>
      <p:pic>
        <p:nvPicPr>
          <p:cNvPr id="25" name="Рисунок 24" descr="C:\Users\Администратор\Desktop\IMG-20161227-WA0011-crop.jpg"/>
          <p:cNvPicPr/>
          <p:nvPr/>
        </p:nvPicPr>
        <p:blipFill>
          <a:blip r:embed="rId9" cstate="print"/>
          <a:srcRect/>
          <a:stretch>
            <a:fillRect/>
          </a:stretch>
        </p:blipFill>
        <p:spPr bwMode="auto">
          <a:xfrm>
            <a:off x="5072066" y="1071546"/>
            <a:ext cx="2000264" cy="1500198"/>
          </a:xfrm>
          <a:prstGeom prst="ellipse">
            <a:avLst/>
          </a:prstGeom>
          <a:ln>
            <a:noFill/>
          </a:ln>
          <a:effectLst>
            <a:softEdge rad="112500"/>
          </a:effectLst>
        </p:spPr>
      </p:pic>
      <p:sp>
        <p:nvSpPr>
          <p:cNvPr id="27" name="TextBox 26"/>
          <p:cNvSpPr txBox="1"/>
          <p:nvPr/>
        </p:nvSpPr>
        <p:spPr>
          <a:xfrm>
            <a:off x="2714612" y="357166"/>
            <a:ext cx="5857916" cy="584775"/>
          </a:xfrm>
          <a:prstGeom prst="rect">
            <a:avLst/>
          </a:prstGeom>
          <a:noFill/>
        </p:spPr>
        <p:txBody>
          <a:bodyPr wrap="square" rtlCol="0">
            <a:spAutoFit/>
          </a:bodyPr>
          <a:lstStyle/>
          <a:p>
            <a:r>
              <a:rPr lang="kk-KZ" sz="3200" b="1" i="1" dirty="0" smtClean="0">
                <a:solidFill>
                  <a:srgbClr val="FF0000"/>
                </a:solidFill>
                <a:latin typeface="Times New Roman" pitchFamily="18" charset="0"/>
                <a:cs typeface="Times New Roman" pitchFamily="18" charset="0"/>
              </a:rPr>
              <a:t>  Мектеп-кеме, білім-теңіз</a:t>
            </a:r>
            <a:endParaRPr lang="ru-RU" sz="3200" b="1" i="1" dirty="0">
              <a:solidFill>
                <a:srgbClr val="FF0000"/>
              </a:solidFill>
              <a:latin typeface="Times New Roman" pitchFamily="18" charset="0"/>
              <a:cs typeface="Times New Roman" pitchFamily="18" charset="0"/>
            </a:endParaRPr>
          </a:p>
        </p:txBody>
      </p:sp>
      <p:pic>
        <p:nvPicPr>
          <p:cNvPr id="28" name="Рисунок 27" descr="C:\Users\123\Desktop\Нұр-Сұлтан қаласы\IMG-20191104-WA0029.jpg"/>
          <p:cNvPicPr/>
          <p:nvPr/>
        </p:nvPicPr>
        <p:blipFill>
          <a:blip r:embed="rId10" cstate="print"/>
          <a:srcRect/>
          <a:stretch>
            <a:fillRect/>
          </a:stretch>
        </p:blipFill>
        <p:spPr bwMode="auto">
          <a:xfrm>
            <a:off x="285720" y="4429132"/>
            <a:ext cx="1500166" cy="1657350"/>
          </a:xfrm>
          <a:prstGeom prst="rect">
            <a:avLst/>
          </a:prstGeom>
          <a:ln>
            <a:noFill/>
          </a:ln>
          <a:effectLst>
            <a:softEdge rad="112500"/>
          </a:effectLst>
        </p:spPr>
      </p:pic>
      <p:pic>
        <p:nvPicPr>
          <p:cNvPr id="30" name="Рисунок 29" descr="C:\Users\123\Desktop\71635918_1216862918514332_7127837457113939968_n.jpg"/>
          <p:cNvPicPr/>
          <p:nvPr/>
        </p:nvPicPr>
        <p:blipFill>
          <a:blip r:embed="rId11"/>
          <a:srcRect/>
          <a:stretch>
            <a:fillRect/>
          </a:stretch>
        </p:blipFill>
        <p:spPr bwMode="auto">
          <a:xfrm>
            <a:off x="214282" y="214290"/>
            <a:ext cx="2286048" cy="2286016"/>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Рисунок 30" descr="C:\Users\123\Desktop\43052404_976216135912346_5835003819427102720_o.jpg"/>
          <p:cNvPicPr/>
          <p:nvPr/>
        </p:nvPicPr>
        <p:blipFill>
          <a:blip r:embed="rId12" cstate="print"/>
          <a:srcRect/>
          <a:stretch>
            <a:fillRect/>
          </a:stretch>
        </p:blipFill>
        <p:spPr bwMode="auto">
          <a:xfrm>
            <a:off x="357158" y="2786058"/>
            <a:ext cx="1928794" cy="1871670"/>
          </a:xfrm>
          <a:prstGeom prst="ellipse">
            <a:avLst/>
          </a:prstGeom>
          <a:ln>
            <a:noFill/>
          </a:ln>
          <a:effectLst>
            <a:softEdge rad="112500"/>
          </a:effectLst>
        </p:spPr>
      </p:pic>
      <p:pic>
        <p:nvPicPr>
          <p:cNvPr id="32" name="Рисунок 31" descr="C:\Users\123\Desktop\ардак\img238.jpg"/>
          <p:cNvPicPr/>
          <p:nvPr/>
        </p:nvPicPr>
        <p:blipFill>
          <a:blip r:embed="rId13" cstate="print"/>
          <a:srcRect/>
          <a:stretch>
            <a:fillRect/>
          </a:stretch>
        </p:blipFill>
        <p:spPr bwMode="auto">
          <a:xfrm>
            <a:off x="1928794" y="2857496"/>
            <a:ext cx="1643074" cy="1557453"/>
          </a:xfrm>
          <a:prstGeom prst="rect">
            <a:avLst/>
          </a:prstGeom>
          <a:ln>
            <a:noFill/>
          </a:ln>
          <a:effectLst>
            <a:softEdge rad="112500"/>
          </a:effectLst>
        </p:spPr>
      </p:pic>
      <p:pic>
        <p:nvPicPr>
          <p:cNvPr id="33" name="Рисунок 32" descr="C:\Users\123\Desktop\ардак\img237.jpg"/>
          <p:cNvPicPr/>
          <p:nvPr/>
        </p:nvPicPr>
        <p:blipFill>
          <a:blip r:embed="rId14" cstate="print"/>
          <a:srcRect/>
          <a:stretch>
            <a:fillRect/>
          </a:stretch>
        </p:blipFill>
        <p:spPr bwMode="auto">
          <a:xfrm>
            <a:off x="4929190" y="2357430"/>
            <a:ext cx="1968392" cy="1743075"/>
          </a:xfrm>
          <a:prstGeom prst="rect">
            <a:avLst/>
          </a:prstGeom>
          <a:ln>
            <a:noFill/>
          </a:ln>
          <a:effectLst>
            <a:softEdge rad="112500"/>
          </a:effectLst>
        </p:spPr>
      </p:pic>
      <p:pic>
        <p:nvPicPr>
          <p:cNvPr id="34" name="Рисунок 33" descr="C:\Users\123\Desktop\ардак\аттестация\img080.jpg"/>
          <p:cNvPicPr/>
          <p:nvPr/>
        </p:nvPicPr>
        <p:blipFill>
          <a:blip r:embed="rId15" cstate="print"/>
          <a:srcRect/>
          <a:stretch>
            <a:fillRect/>
          </a:stretch>
        </p:blipFill>
        <p:spPr bwMode="auto">
          <a:xfrm>
            <a:off x="6786578" y="2428868"/>
            <a:ext cx="1643074" cy="1743075"/>
          </a:xfrm>
          <a:prstGeom prst="rect">
            <a:avLst/>
          </a:prstGeom>
          <a:ln>
            <a:noFill/>
          </a:ln>
          <a:effectLst>
            <a:softEdge rad="112500"/>
          </a:effectLst>
        </p:spPr>
      </p:pic>
      <p:pic>
        <p:nvPicPr>
          <p:cNvPr id="35" name="Рисунок 34" descr="C:\Users\123\Desktop\ардак\20161227_171120-crop-crop.jpg"/>
          <p:cNvPicPr/>
          <p:nvPr/>
        </p:nvPicPr>
        <p:blipFill>
          <a:blip r:embed="rId16" cstate="print"/>
          <a:srcRect/>
          <a:stretch>
            <a:fillRect/>
          </a:stretch>
        </p:blipFill>
        <p:spPr bwMode="auto">
          <a:xfrm>
            <a:off x="4714876" y="4071942"/>
            <a:ext cx="1580239" cy="1428750"/>
          </a:xfrm>
          <a:prstGeom prst="rect">
            <a:avLst/>
          </a:prstGeom>
          <a:ln>
            <a:noFill/>
          </a:ln>
          <a:effectLst>
            <a:softEdge rad="112500"/>
          </a:effectLst>
        </p:spPr>
      </p:pic>
      <p:pic>
        <p:nvPicPr>
          <p:cNvPr id="36" name="Рисунок 35" descr="C:\Users\123\Desktop\ардак\Кайрлиева Ардак Тулеуовна.jpg"/>
          <p:cNvPicPr/>
          <p:nvPr/>
        </p:nvPicPr>
        <p:blipFill>
          <a:blip r:embed="rId17" cstate="print"/>
          <a:srcRect/>
          <a:stretch>
            <a:fillRect/>
          </a:stretch>
        </p:blipFill>
        <p:spPr bwMode="auto">
          <a:xfrm>
            <a:off x="5929322" y="4000504"/>
            <a:ext cx="1785950" cy="1566860"/>
          </a:xfrm>
          <a:prstGeom prst="rect">
            <a:avLst/>
          </a:prstGeom>
          <a:ln>
            <a:noFill/>
          </a:ln>
          <a:effectLst>
            <a:softEdge rad="112500"/>
          </a:effectLst>
        </p:spPr>
      </p:pic>
      <p:pic>
        <p:nvPicPr>
          <p:cNvPr id="37" name="Рисунок 36" descr="C:\Users\123\Desktop\ардак\img235.jpg"/>
          <p:cNvPicPr/>
          <p:nvPr/>
        </p:nvPicPr>
        <p:blipFill>
          <a:blip r:embed="rId18" cstate="print"/>
          <a:srcRect/>
          <a:stretch>
            <a:fillRect/>
          </a:stretch>
        </p:blipFill>
        <p:spPr bwMode="auto">
          <a:xfrm>
            <a:off x="7429520" y="4000504"/>
            <a:ext cx="1470950" cy="1456989"/>
          </a:xfrm>
          <a:prstGeom prst="rect">
            <a:avLst/>
          </a:prstGeom>
          <a:ln>
            <a:noFill/>
          </a:ln>
          <a:effectLst>
            <a:softEdge rad="112500"/>
          </a:effectLst>
        </p:spPr>
      </p:pic>
      <p:pic>
        <p:nvPicPr>
          <p:cNvPr id="38" name="Рисунок 37" descr="C:\Users\123\Desktop\ардак\img236.jpg"/>
          <p:cNvPicPr/>
          <p:nvPr/>
        </p:nvPicPr>
        <p:blipFill>
          <a:blip r:embed="rId19" cstate="print"/>
          <a:srcRect/>
          <a:stretch>
            <a:fillRect/>
          </a:stretch>
        </p:blipFill>
        <p:spPr bwMode="auto">
          <a:xfrm>
            <a:off x="3428992" y="2500306"/>
            <a:ext cx="1743075" cy="165258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1371600" y="457200"/>
          <a:ext cx="6786610" cy="585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вал 2"/>
          <p:cNvSpPr/>
          <p:nvPr/>
        </p:nvSpPr>
        <p:spPr>
          <a:xfrm>
            <a:off x="2643174" y="304800"/>
            <a:ext cx="4429156" cy="914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200" b="1" i="1" dirty="0" smtClean="0">
                <a:solidFill>
                  <a:srgbClr val="FFFF00"/>
                </a:solidFill>
                <a:latin typeface="Times New Roman" pitchFamily="18" charset="0"/>
                <a:cs typeface="Times New Roman" pitchFamily="18" charset="0"/>
              </a:rPr>
              <a:t>Болашақта</a:t>
            </a:r>
            <a:endParaRPr lang="ru-RU" sz="3200" b="1" i="1" dirty="0">
              <a:solidFill>
                <a:srgbClr val="FFFF00"/>
              </a:solidFill>
              <a:latin typeface="Times New Roman" pitchFamily="18" charset="0"/>
              <a:cs typeface="Times New Roman" pitchFamily="18" charset="0"/>
            </a:endParaRPr>
          </a:p>
        </p:txBody>
      </p:sp>
      <p:sp>
        <p:nvSpPr>
          <p:cNvPr id="5" name="Прямоугольник 4"/>
          <p:cNvSpPr/>
          <p:nvPr/>
        </p:nvSpPr>
        <p:spPr>
          <a:xfrm>
            <a:off x="3929058" y="2714620"/>
            <a:ext cx="1785949" cy="646331"/>
          </a:xfrm>
          <a:prstGeom prst="rect">
            <a:avLst/>
          </a:prstGeom>
        </p:spPr>
        <p:txBody>
          <a:bodyPr wrap="square">
            <a:spAutoFit/>
          </a:bodyPr>
          <a:lstStyle/>
          <a:p>
            <a:pPr algn="ctr"/>
            <a:r>
              <a:rPr lang="kk-KZ" sz="3600" b="1" i="1" dirty="0" smtClean="0">
                <a:solidFill>
                  <a:srgbClr val="FFFF00"/>
                </a:solidFill>
                <a:latin typeface="Times New Roman" pitchFamily="18" charset="0"/>
                <a:cs typeface="Times New Roman" pitchFamily="18" charset="0"/>
              </a:rPr>
              <a:t>Үнемі</a:t>
            </a:r>
            <a:endParaRPr lang="ru-RU" sz="3600" b="1" i="1" dirty="0">
              <a:solidFill>
                <a:srgbClr val="FFFF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4856" y="1269093"/>
            <a:ext cx="8030548" cy="2554545"/>
          </a:xfrm>
          <a:prstGeom prst="rect">
            <a:avLst/>
          </a:prstGeom>
          <a:noFill/>
        </p:spPr>
        <p:txBody>
          <a:bodyPr wrap="square" rtlCol="0">
            <a:spAutoFit/>
          </a:bodyPr>
          <a:lstStyle/>
          <a:p>
            <a:pPr algn="ctr"/>
            <a:r>
              <a:rPr lang="kk-KZ" sz="8000" b="1" i="1" dirty="0" smtClean="0">
                <a:solidFill>
                  <a:srgbClr val="C00000"/>
                </a:solidFill>
                <a:latin typeface="Times New Roman" pitchFamily="18" charset="0"/>
                <a:cs typeface="Times New Roman" pitchFamily="18" charset="0"/>
              </a:rPr>
              <a:t>Назарларыңызға рахмет!</a:t>
            </a:r>
            <a:endParaRPr lang="ru-RU" sz="8000" b="1" i="1" dirty="0">
              <a:solidFill>
                <a:srgbClr val="C00000"/>
              </a:solidFill>
              <a:latin typeface="Times New Roman" pitchFamily="18" charset="0"/>
              <a:cs typeface="Times New Roman" pitchFamily="18" charset="0"/>
            </a:endParaRPr>
          </a:p>
        </p:txBody>
      </p:sp>
      <p:pic>
        <p:nvPicPr>
          <p:cNvPr id="3" name="Picture 7" descr="1 (82)"/>
          <p:cNvPicPr>
            <a:picLocks noChangeAspect="1" noChangeArrowheads="1"/>
          </p:cNvPicPr>
          <p:nvPr/>
        </p:nvPicPr>
        <p:blipFill>
          <a:blip r:embed="rId2"/>
          <a:srcRect/>
          <a:stretch>
            <a:fillRect/>
          </a:stretch>
        </p:blipFill>
        <p:spPr bwMode="auto">
          <a:xfrm>
            <a:off x="214282" y="4214818"/>
            <a:ext cx="8610600" cy="18669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a:off x="3214678" y="285728"/>
            <a:ext cx="3357586" cy="1571636"/>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600" b="1" dirty="0" smtClean="0">
                <a:solidFill>
                  <a:srgbClr val="0000FF"/>
                </a:solidFill>
                <a:latin typeface="Times New Roman" pitchFamily="18" charset="0"/>
                <a:cs typeface="Times New Roman" pitchFamily="18" charset="0"/>
              </a:rPr>
              <a:t>Мақсаты:</a:t>
            </a:r>
            <a:endParaRPr lang="ru-RU" sz="3600" b="1" dirty="0">
              <a:solidFill>
                <a:srgbClr val="0000FF"/>
              </a:solidFill>
              <a:latin typeface="Times New Roman" pitchFamily="18" charset="0"/>
              <a:cs typeface="Times New Roman" pitchFamily="18" charset="0"/>
            </a:endParaRPr>
          </a:p>
        </p:txBody>
      </p:sp>
      <p:sp>
        <p:nvSpPr>
          <p:cNvPr id="5" name="Прямоугольник 4"/>
          <p:cNvSpPr/>
          <p:nvPr/>
        </p:nvSpPr>
        <p:spPr>
          <a:xfrm>
            <a:off x="1071538" y="2143116"/>
            <a:ext cx="7286676" cy="364333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err="1" smtClean="0">
                <a:solidFill>
                  <a:schemeClr val="tx1"/>
                </a:solidFill>
                <a:latin typeface="Times New Roman" pitchFamily="18" charset="0"/>
                <a:cs typeface="Times New Roman" pitchFamily="18" charset="0"/>
              </a:rPr>
              <a:t>Қазақ тілі</a:t>
            </a:r>
            <a:r>
              <a:rPr lang="ru-RU" sz="2400" dirty="0" smtClean="0">
                <a:solidFill>
                  <a:schemeClr val="tx1"/>
                </a:solidFill>
                <a:latin typeface="Times New Roman" pitchFamily="18" charset="0"/>
                <a:cs typeface="Times New Roman" pitchFamily="18" charset="0"/>
              </a:rPr>
              <a:t> мен </a:t>
            </a:r>
            <a:r>
              <a:rPr lang="ru-RU" sz="2400" dirty="0" err="1" smtClean="0">
                <a:solidFill>
                  <a:schemeClr val="tx1"/>
                </a:solidFill>
                <a:latin typeface="Times New Roman" pitchFamily="18" charset="0"/>
                <a:cs typeface="Times New Roman" pitchFamily="18" charset="0"/>
              </a:rPr>
              <a:t>әдебиеті сабағында жаңа</a:t>
            </a:r>
            <a:r>
              <a:rPr lang="kk-KZ" sz="2400" dirty="0" smtClean="0">
                <a:solidFill>
                  <a:schemeClr val="tx1"/>
                </a:solidFill>
                <a:latin typeface="Times New Roman" pitchFamily="18" charset="0"/>
                <a:cs typeface="Times New Roman" pitchFamily="18" charset="0"/>
              </a:rPr>
              <a:t> әдіс-</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тәсілдерді қолдану арқылы оқушылардың таным</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белсенділігін</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арттыру</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қазіргі қоғам талабына</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сай</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ой-өрісін дамыту</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шығармашылығын кеңейту, терең білімді</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ізденімпаз</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бәсекеге қабілетті тұлғаны қалыптастыру.</a:t>
            </a:r>
            <a:endParaRPr lang="ru-RU" sz="2400" dirty="0" smtClean="0">
              <a:solidFill>
                <a:schemeClr val="tx1"/>
              </a:solidFill>
              <a:latin typeface="Times New Roman" pitchFamily="18" charset="0"/>
              <a:cs typeface="Times New Roman" pitchFamily="18" charset="0"/>
            </a:endParaRPr>
          </a:p>
          <a:p>
            <a:pPr algn="ctr"/>
            <a:endParaRPr lang="ru-RU" sz="2400" dirty="0" smtClean="0">
              <a:solidFill>
                <a:schemeClr val="tx1"/>
              </a:solidFill>
              <a:latin typeface="Times New Roman" pitchFamily="18" charset="0"/>
              <a:cs typeface="Times New Roman" pitchFamily="18" charset="0"/>
            </a:endParaRPr>
          </a:p>
        </p:txBody>
      </p:sp>
      <p:sp>
        <p:nvSpPr>
          <p:cNvPr id="6" name="Прямоугольник 5"/>
          <p:cNvSpPr/>
          <p:nvPr/>
        </p:nvSpPr>
        <p:spPr>
          <a:xfrm>
            <a:off x="214282" y="214290"/>
            <a:ext cx="2857488" cy="1200329"/>
          </a:xfrm>
          <a:prstGeom prst="rect">
            <a:avLst/>
          </a:prstGeom>
        </p:spPr>
        <p:txBody>
          <a:bodyPr wrap="square">
            <a:spAutoFit/>
          </a:bodyPr>
          <a:lstStyle/>
          <a:p>
            <a:r>
              <a:rPr lang="ru-RU" b="1" i="1" dirty="0" err="1" smtClean="0">
                <a:solidFill>
                  <a:schemeClr val="accent5">
                    <a:lumMod val="75000"/>
                  </a:schemeClr>
                </a:solidFill>
                <a:latin typeface="Times New Roman" pitchFamily="18" charset="0"/>
                <a:cs typeface="Times New Roman" pitchFamily="18" charset="0"/>
              </a:rPr>
              <a:t>Өз еңбегін талдай</a:t>
            </a:r>
            <a:r>
              <a:rPr lang="ru-RU" b="1" i="1" dirty="0" smtClean="0">
                <a:solidFill>
                  <a:schemeClr val="accent5">
                    <a:lumMod val="75000"/>
                  </a:schemeClr>
                </a:solidFill>
                <a:latin typeface="Times New Roman" pitchFamily="18" charset="0"/>
                <a:cs typeface="Times New Roman" pitchFamily="18" charset="0"/>
              </a:rPr>
              <a:t> </a:t>
            </a:r>
            <a:r>
              <a:rPr lang="ru-RU" b="1" i="1" dirty="0" err="1" smtClean="0">
                <a:solidFill>
                  <a:schemeClr val="accent5">
                    <a:lumMod val="75000"/>
                  </a:schemeClr>
                </a:solidFill>
                <a:latin typeface="Times New Roman" pitchFamily="18" charset="0"/>
                <a:cs typeface="Times New Roman" pitchFamily="18" charset="0"/>
              </a:rPr>
              <a:t>білген</a:t>
            </a:r>
            <a:r>
              <a:rPr lang="ru-RU" b="1" i="1" dirty="0" smtClean="0">
                <a:solidFill>
                  <a:schemeClr val="accent5">
                    <a:lumMod val="75000"/>
                  </a:schemeClr>
                </a:solidFill>
                <a:latin typeface="Times New Roman" pitchFamily="18" charset="0"/>
                <a:cs typeface="Times New Roman" pitchFamily="18" charset="0"/>
              </a:rPr>
              <a:t> </a:t>
            </a:r>
            <a:r>
              <a:rPr lang="ru-RU" b="1" i="1" dirty="0" err="1" smtClean="0">
                <a:solidFill>
                  <a:schemeClr val="accent5">
                    <a:lumMod val="75000"/>
                  </a:schemeClr>
                </a:solidFill>
                <a:latin typeface="Times New Roman" pitchFamily="18" charset="0"/>
                <a:cs typeface="Times New Roman" pitchFamily="18" charset="0"/>
              </a:rPr>
              <a:t>адам</a:t>
            </a:r>
            <a:r>
              <a:rPr lang="ru-RU" b="1" i="1" dirty="0" smtClean="0">
                <a:solidFill>
                  <a:schemeClr val="accent5">
                    <a:lumMod val="75000"/>
                  </a:schemeClr>
                </a:solidFill>
                <a:latin typeface="Times New Roman" pitchFamily="18" charset="0"/>
                <a:cs typeface="Times New Roman" pitchFamily="18" charset="0"/>
              </a:rPr>
              <a:t> </a:t>
            </a:r>
            <a:r>
              <a:rPr lang="ru-RU" b="1" i="1" dirty="0" err="1" smtClean="0">
                <a:solidFill>
                  <a:schemeClr val="accent5">
                    <a:lumMod val="75000"/>
                  </a:schemeClr>
                </a:solidFill>
                <a:latin typeface="Times New Roman" pitchFamily="18" charset="0"/>
                <a:cs typeface="Times New Roman" pitchFamily="18" charset="0"/>
              </a:rPr>
              <a:t>ғана тәжірибелі ұстаз </a:t>
            </a:r>
            <a:r>
              <a:rPr lang="ru-RU" b="1" i="1" dirty="0" smtClean="0">
                <a:solidFill>
                  <a:schemeClr val="accent5">
                    <a:lumMod val="75000"/>
                  </a:schemeClr>
                </a:solidFill>
                <a:latin typeface="Times New Roman" pitchFamily="18" charset="0"/>
                <a:cs typeface="Times New Roman" pitchFamily="18" charset="0"/>
              </a:rPr>
              <a:t>бола </a:t>
            </a:r>
            <a:r>
              <a:rPr lang="ru-RU" b="1" i="1" dirty="0" err="1" smtClean="0">
                <a:solidFill>
                  <a:schemeClr val="accent5">
                    <a:lumMod val="75000"/>
                  </a:schemeClr>
                </a:solidFill>
                <a:latin typeface="Times New Roman" pitchFamily="18" charset="0"/>
                <a:cs typeface="Times New Roman" pitchFamily="18" charset="0"/>
              </a:rPr>
              <a:t>алады</a:t>
            </a:r>
            <a:r>
              <a:rPr lang="ru-RU" b="1" i="1" dirty="0" smtClean="0">
                <a:solidFill>
                  <a:schemeClr val="accent5">
                    <a:lumMod val="75000"/>
                  </a:schemeClr>
                </a:solidFill>
                <a:latin typeface="Times New Roman" pitchFamily="18" charset="0"/>
                <a:cs typeface="Times New Roman" pitchFamily="18" charset="0"/>
              </a:rPr>
              <a:t>.</a:t>
            </a:r>
          </a:p>
          <a:p>
            <a:r>
              <a:rPr lang="ru-RU" b="1" i="1" dirty="0" smtClean="0">
                <a:solidFill>
                  <a:schemeClr val="accent5">
                    <a:lumMod val="75000"/>
                  </a:schemeClr>
                </a:solidFill>
                <a:latin typeface="Times New Roman" pitchFamily="18" charset="0"/>
                <a:cs typeface="Times New Roman" pitchFamily="18" charset="0"/>
              </a:rPr>
              <a:t>           В.Сухомлинский</a:t>
            </a:r>
            <a:endParaRPr lang="ru-RU" b="1" i="1" dirty="0">
              <a:solidFill>
                <a:schemeClr val="accent5">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2571736" y="142852"/>
            <a:ext cx="3929090" cy="64291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err="1" smtClean="0">
                <a:solidFill>
                  <a:srgbClr val="0000FF"/>
                </a:solidFill>
                <a:latin typeface="Times New Roman" pitchFamily="18" charset="0"/>
                <a:cs typeface="Times New Roman" pitchFamily="18" charset="0"/>
              </a:rPr>
              <a:t>Тақырыптың өзектілігі:</a:t>
            </a:r>
            <a:r>
              <a:rPr lang="ru-RU" sz="2400" b="1" dirty="0" smtClean="0">
                <a:solidFill>
                  <a:srgbClr val="0000FF"/>
                </a:solidFill>
                <a:latin typeface="Times New Roman" pitchFamily="18" charset="0"/>
                <a:cs typeface="Times New Roman" pitchFamily="18" charset="0"/>
              </a:rPr>
              <a:t> </a:t>
            </a:r>
            <a:endParaRPr lang="ru-RU" sz="1200" b="1" dirty="0" smtClean="0">
              <a:solidFill>
                <a:srgbClr val="0000FF"/>
              </a:solidFill>
              <a:latin typeface="Times New Roman" pitchFamily="18" charset="0"/>
              <a:cs typeface="Times New Roman" pitchFamily="18" charset="0"/>
            </a:endParaRPr>
          </a:p>
          <a:p>
            <a:pPr algn="ctr"/>
            <a:endParaRPr lang="ru-RU" dirty="0"/>
          </a:p>
        </p:txBody>
      </p:sp>
      <p:sp>
        <p:nvSpPr>
          <p:cNvPr id="5" name="Овал 4"/>
          <p:cNvSpPr/>
          <p:nvPr/>
        </p:nvSpPr>
        <p:spPr>
          <a:xfrm>
            <a:off x="214282" y="928670"/>
            <a:ext cx="4071966" cy="550072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solidFill>
                  <a:schemeClr val="tx1"/>
                </a:solidFill>
                <a:latin typeface="Times New Roman" pitchFamily="18" charset="0"/>
                <a:cs typeface="Times New Roman" pitchFamily="18" charset="0"/>
              </a:rPr>
              <a:t>Бүгінгі таңдағы оқыту</a:t>
            </a:r>
            <a:endParaRPr lang="ru-RU" dirty="0" smtClean="0">
              <a:solidFill>
                <a:schemeClr val="tx1"/>
              </a:solidFill>
              <a:latin typeface="Times New Roman" pitchFamily="18" charset="0"/>
              <a:cs typeface="Times New Roman" pitchFamily="18" charset="0"/>
            </a:endParaRPr>
          </a:p>
          <a:p>
            <a:pPr algn="ct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процесі</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әр мұғалімнен жаңашылдығын талап</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етіп</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отыр</a:t>
            </a:r>
            <a:r>
              <a:rPr lang="ru-RU" dirty="0" smtClean="0">
                <a:solidFill>
                  <a:schemeClr val="tx1"/>
                </a:solidFill>
                <a:latin typeface="Times New Roman" pitchFamily="18" charset="0"/>
                <a:cs typeface="Times New Roman" pitchFamily="18" charset="0"/>
              </a:rPr>
              <a:t>. </a:t>
            </a:r>
            <a:r>
              <a:rPr lang="en-US" dirty="0" smtClean="0">
                <a:solidFill>
                  <a:schemeClr val="tx1"/>
                </a:solidFill>
                <a:latin typeface="Times New Roman" pitchFamily="18" charset="0"/>
                <a:cs typeface="Times New Roman" pitchFamily="18" charset="0"/>
              </a:rPr>
              <a:t>XXI </a:t>
            </a:r>
            <a:r>
              <a:rPr lang="ru-RU" dirty="0" err="1" smtClean="0">
                <a:solidFill>
                  <a:schemeClr val="tx1"/>
                </a:solidFill>
                <a:latin typeface="Times New Roman" pitchFamily="18" charset="0"/>
                <a:cs typeface="Times New Roman" pitchFamily="18" charset="0"/>
              </a:rPr>
              <a:t>ғасырды бәсеке ғасыры десе</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сол</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бәсекеде </a:t>
            </a:r>
            <a:r>
              <a:rPr lang="ru-RU" dirty="0" smtClean="0">
                <a:solidFill>
                  <a:schemeClr val="tx1"/>
                </a:solidFill>
                <a:latin typeface="Times New Roman" pitchFamily="18" charset="0"/>
                <a:cs typeface="Times New Roman" pitchFamily="18" charset="0"/>
              </a:rPr>
              <a:t>тек </a:t>
            </a:r>
            <a:r>
              <a:rPr lang="ru-RU" dirty="0" err="1" smtClean="0">
                <a:solidFill>
                  <a:schemeClr val="tx1"/>
                </a:solidFill>
                <a:latin typeface="Times New Roman" pitchFamily="18" charset="0"/>
                <a:cs typeface="Times New Roman" pitchFamily="18" charset="0"/>
              </a:rPr>
              <a:t>бәсекеге қабілетті</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өзіндік пікірін</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нақты жеткізе</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білетін</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терең білімді</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игеріп</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қана қоймай</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сол</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білімін</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өмірде қолдана білетін</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жеке</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тұлға қалыптастыруда мұғалімдерге үлкен жауапкершілік</a:t>
            </a:r>
            <a:r>
              <a:rPr lang="ru-RU" dirty="0" smtClean="0">
                <a:solidFill>
                  <a:schemeClr val="tx1"/>
                </a:solidFill>
                <a:latin typeface="Times New Roman" pitchFamily="18" charset="0"/>
                <a:cs typeface="Times New Roman" pitchFamily="18" charset="0"/>
              </a:rPr>
              <a:t> </a:t>
            </a:r>
          </a:p>
          <a:p>
            <a:pPr algn="ctr"/>
            <a:r>
              <a:rPr lang="ru-RU" dirty="0" err="1" smtClean="0">
                <a:solidFill>
                  <a:schemeClr val="tx1"/>
                </a:solidFill>
                <a:latin typeface="Times New Roman" pitchFamily="18" charset="0"/>
                <a:cs typeface="Times New Roman" pitchFamily="18" charset="0"/>
              </a:rPr>
              <a:t>артылып</a:t>
            </a:r>
            <a:r>
              <a:rPr lang="ru-RU" dirty="0" smtClean="0">
                <a:solidFill>
                  <a:schemeClr val="tx1"/>
                </a:solidFill>
                <a:latin typeface="Times New Roman" pitchFamily="18" charset="0"/>
                <a:cs typeface="Times New Roman" pitchFamily="18" charset="0"/>
              </a:rPr>
              <a:t> </a:t>
            </a:r>
            <a:r>
              <a:rPr lang="ru-RU" dirty="0" err="1" smtClean="0">
                <a:solidFill>
                  <a:schemeClr val="tx1"/>
                </a:solidFill>
                <a:latin typeface="Times New Roman" pitchFamily="18" charset="0"/>
                <a:cs typeface="Times New Roman" pitchFamily="18" charset="0"/>
              </a:rPr>
              <a:t>отыр</a:t>
            </a:r>
            <a:r>
              <a:rPr lang="ru-RU" dirty="0" smtClean="0">
                <a:solidFill>
                  <a:schemeClr val="tx1"/>
                </a:solidFill>
                <a:latin typeface="Times New Roman" pitchFamily="18" charset="0"/>
                <a:cs typeface="Times New Roman" pitchFamily="18" charset="0"/>
              </a:rPr>
              <a:t>.</a:t>
            </a:r>
          </a:p>
          <a:p>
            <a:pPr algn="ctr"/>
            <a:endParaRPr lang="ru-RU" dirty="0">
              <a:solidFill>
                <a:schemeClr val="tx1"/>
              </a:solidFill>
            </a:endParaRPr>
          </a:p>
        </p:txBody>
      </p:sp>
      <p:sp>
        <p:nvSpPr>
          <p:cNvPr id="6" name="Овал 5"/>
          <p:cNvSpPr/>
          <p:nvPr/>
        </p:nvSpPr>
        <p:spPr>
          <a:xfrm>
            <a:off x="4500562" y="857232"/>
            <a:ext cx="4500594" cy="557216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smtClean="0">
              <a:solidFill>
                <a:schemeClr val="tx1"/>
              </a:solidFill>
              <a:latin typeface="Times New Roman" pitchFamily="18" charset="0"/>
              <a:cs typeface="Times New Roman" pitchFamily="18" charset="0"/>
            </a:endParaRPr>
          </a:p>
          <a:p>
            <a:pPr algn="ctr"/>
            <a:r>
              <a:rPr lang="ru-RU" sz="1600" dirty="0" err="1" smtClean="0">
                <a:solidFill>
                  <a:schemeClr val="tx1"/>
                </a:solidFill>
                <a:latin typeface="Times New Roman" pitchFamily="18" charset="0"/>
                <a:cs typeface="Times New Roman" pitchFamily="18" charset="0"/>
              </a:rPr>
              <a:t>Бұл міндеттерді</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шешу</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үшін мектеп</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ұжымының, әр мұғалімнің күнделікті ізденісі</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арқылы барлық жаңалықтар </a:t>
            </a:r>
            <a:r>
              <a:rPr lang="ru-RU" sz="1600" dirty="0" smtClean="0">
                <a:solidFill>
                  <a:schemeClr val="tx1"/>
                </a:solidFill>
                <a:latin typeface="Times New Roman" pitchFamily="18" charset="0"/>
                <a:cs typeface="Times New Roman" pitchFamily="18" charset="0"/>
              </a:rPr>
              <a:t>мен </a:t>
            </a:r>
            <a:r>
              <a:rPr lang="ru-RU" sz="1600" dirty="0" err="1" smtClean="0">
                <a:solidFill>
                  <a:schemeClr val="tx1"/>
                </a:solidFill>
                <a:latin typeface="Times New Roman" pitchFamily="18" charset="0"/>
                <a:cs typeface="Times New Roman" pitchFamily="18" charset="0"/>
              </a:rPr>
              <a:t>қайта құру</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өзгері</a:t>
            </a:r>
            <a:r>
              <a:rPr lang="en-US" sz="1600" dirty="0" smtClean="0">
                <a:solidFill>
                  <a:schemeClr val="tx1"/>
                </a:solidFill>
                <a:latin typeface="Times New Roman" pitchFamily="18" charset="0"/>
                <a:cs typeface="Times New Roman" pitchFamily="18" charset="0"/>
              </a:rPr>
              <a:t>c</a:t>
            </a:r>
            <a:r>
              <a:rPr lang="ru-RU" sz="1600" dirty="0" err="1" smtClean="0">
                <a:solidFill>
                  <a:schemeClr val="tx1"/>
                </a:solidFill>
                <a:latin typeface="Times New Roman" pitchFamily="18" charset="0"/>
                <a:cs typeface="Times New Roman" pitchFamily="18" charset="0"/>
              </a:rPr>
              <a:t>терге</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батыл</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жол</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ашарлық жаңа тәжірибеге, жаңа қарым </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қатынасқа өту қажеттілігі туындайды</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Білім</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берудің маңызды шарты</a:t>
            </a:r>
            <a:r>
              <a:rPr lang="ru-RU" sz="1600" dirty="0" smtClean="0">
                <a:solidFill>
                  <a:schemeClr val="tx1"/>
                </a:solidFill>
                <a:latin typeface="Times New Roman" pitchFamily="18" charset="0"/>
                <a:cs typeface="Times New Roman" pitchFamily="18" charset="0"/>
              </a:rPr>
              <a:t> - </a:t>
            </a:r>
            <a:r>
              <a:rPr lang="ru-RU" sz="1600" dirty="0" err="1" smtClean="0">
                <a:solidFill>
                  <a:schemeClr val="tx1"/>
                </a:solidFill>
                <a:latin typeface="Times New Roman" pitchFamily="18" charset="0"/>
                <a:cs typeface="Times New Roman" pitchFamily="18" charset="0"/>
              </a:rPr>
              <a:t>оқу үрдісін жаңарта отырып</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оқушылардың қызығушылығын арттыру</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шығармашылық қабілеттерін дамыту</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олардың өздігінен білім</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алуға құштарлығын жетілдіру</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қол жеткен</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табыстарды</a:t>
            </a:r>
            <a:r>
              <a:rPr lang="ru-RU" sz="1600" dirty="0" smtClean="0">
                <a:solidFill>
                  <a:schemeClr val="tx1"/>
                </a:solidFill>
                <a:latin typeface="Times New Roman" pitchFamily="18" charset="0"/>
                <a:cs typeface="Times New Roman" pitchFamily="18" charset="0"/>
              </a:rPr>
              <a:t> сын </a:t>
            </a:r>
            <a:r>
              <a:rPr lang="ru-RU" sz="1600" dirty="0" err="1" smtClean="0">
                <a:solidFill>
                  <a:schemeClr val="tx1"/>
                </a:solidFill>
                <a:latin typeface="Times New Roman" pitchFamily="18" charset="0"/>
                <a:cs typeface="Times New Roman" pitchFamily="18" charset="0"/>
              </a:rPr>
              <a:t>көзбен бағалай отырып</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саралауда</a:t>
            </a:r>
            <a:r>
              <a:rPr lang="ru-RU" sz="1600" dirty="0" smtClean="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мұғалім іс</a:t>
            </a:r>
            <a:r>
              <a:rPr lang="ru-RU" sz="1600" dirty="0" smtClean="0">
                <a:solidFill>
                  <a:schemeClr val="tx1"/>
                </a:solidFill>
                <a:latin typeface="Times New Roman" pitchFamily="18" charset="0"/>
                <a:cs typeface="Times New Roman" pitchFamily="18" charset="0"/>
              </a:rPr>
              <a:t> - </a:t>
            </a:r>
            <a:r>
              <a:rPr lang="ru-RU" sz="1600" dirty="0" err="1" smtClean="0">
                <a:solidFill>
                  <a:schemeClr val="tx1"/>
                </a:solidFill>
                <a:latin typeface="Times New Roman" pitchFamily="18" charset="0"/>
                <a:cs typeface="Times New Roman" pitchFamily="18" charset="0"/>
              </a:rPr>
              <a:t>әрекетін жаңаша тұрғыда ұйымдастыру</a:t>
            </a:r>
            <a:r>
              <a:rPr lang="ru-RU" sz="1600" dirty="0" smtClean="0">
                <a:solidFill>
                  <a:schemeClr val="tx1"/>
                </a:solidFill>
                <a:latin typeface="Times New Roman" pitchFamily="18" charset="0"/>
                <a:cs typeface="Times New Roman" pitchFamily="18" charset="0"/>
              </a:rPr>
              <a:t>.</a:t>
            </a:r>
          </a:p>
          <a:p>
            <a:pPr algn="ctr"/>
            <a:endParaRPr lang="ru-RU" sz="16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nvGraphicFramePr>
        <p:xfrm>
          <a:off x="428596" y="285728"/>
          <a:ext cx="8429684" cy="592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nvGraphicFramePr>
        <p:xfrm>
          <a:off x="142844" y="357166"/>
          <a:ext cx="8643998" cy="5643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714744" y="3429000"/>
            <a:ext cx="2143140" cy="1077218"/>
          </a:xfrm>
          <a:prstGeom prst="rect">
            <a:avLst/>
          </a:prstGeom>
          <a:noFill/>
        </p:spPr>
        <p:txBody>
          <a:bodyPr wrap="square" rtlCol="0">
            <a:spAutoFit/>
          </a:bodyPr>
          <a:lstStyle/>
          <a:p>
            <a:r>
              <a:rPr lang="kk-KZ" sz="3200" b="1" dirty="0" smtClean="0">
                <a:solidFill>
                  <a:srgbClr val="0000FF"/>
                </a:solidFill>
                <a:latin typeface="Times New Roman" pitchFamily="18" charset="0"/>
                <a:cs typeface="Times New Roman" pitchFamily="18" charset="0"/>
              </a:rPr>
              <a:t>Алдағы міндет</a:t>
            </a:r>
            <a:endParaRPr lang="ru-RU" sz="32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4282" y="357166"/>
            <a:ext cx="2071702" cy="369332"/>
          </a:xfrm>
          <a:prstGeom prst="rect">
            <a:avLst/>
          </a:prstGeom>
          <a:noFill/>
        </p:spPr>
        <p:txBody>
          <a:bodyPr wrap="square" rtlCol="0">
            <a:spAutoFit/>
          </a:bodyPr>
          <a:lstStyle/>
          <a:p>
            <a:r>
              <a:rPr lang="kk-KZ" dirty="0" smtClean="0">
                <a:latin typeface="Times New Roman" pitchFamily="18" charset="0"/>
                <a:cs typeface="Times New Roman" pitchFamily="18" charset="0"/>
              </a:rPr>
              <a:t>Зерттеу нысаны</a:t>
            </a:r>
            <a:endParaRPr lang="ru-RU" dirty="0">
              <a:latin typeface="Times New Roman" pitchFamily="18" charset="0"/>
              <a:cs typeface="Times New Roman" pitchFamily="18" charset="0"/>
            </a:endParaRPr>
          </a:p>
        </p:txBody>
      </p:sp>
      <p:sp>
        <p:nvSpPr>
          <p:cNvPr id="6" name="TextBox 5"/>
          <p:cNvSpPr txBox="1"/>
          <p:nvPr/>
        </p:nvSpPr>
        <p:spPr>
          <a:xfrm>
            <a:off x="142844" y="1785926"/>
            <a:ext cx="2786082" cy="923330"/>
          </a:xfrm>
          <a:prstGeom prst="rect">
            <a:avLst/>
          </a:prstGeom>
          <a:noFill/>
        </p:spPr>
        <p:txBody>
          <a:bodyPr wrap="square" rtlCol="0">
            <a:spAutoFit/>
          </a:bodyPr>
          <a:lstStyle/>
          <a:p>
            <a:pPr algn="ctr"/>
            <a:r>
              <a:rPr lang="kk-KZ" dirty="0" smtClean="0">
                <a:latin typeface="Times New Roman" pitchFamily="18" charset="0"/>
                <a:cs typeface="Times New Roman" pitchFamily="18" charset="0"/>
              </a:rPr>
              <a:t>Зерттеу жұмысының          негізі </a:t>
            </a:r>
            <a:endParaRPr lang="ru-RU" dirty="0" smtClean="0">
              <a:latin typeface="Times New Roman" pitchFamily="18" charset="0"/>
              <a:cs typeface="Times New Roman" pitchFamily="18" charset="0"/>
            </a:endParaRPr>
          </a:p>
          <a:p>
            <a:endParaRPr lang="ru-RU" dirty="0"/>
          </a:p>
        </p:txBody>
      </p:sp>
      <p:sp>
        <p:nvSpPr>
          <p:cNvPr id="7" name="Прямоугольник 6"/>
          <p:cNvSpPr/>
          <p:nvPr/>
        </p:nvSpPr>
        <p:spPr>
          <a:xfrm>
            <a:off x="214282" y="3429000"/>
            <a:ext cx="2222916" cy="646331"/>
          </a:xfrm>
          <a:prstGeom prst="rect">
            <a:avLst/>
          </a:prstGeom>
        </p:spPr>
        <p:txBody>
          <a:bodyPr wrap="none">
            <a:spAutoFit/>
          </a:bodyPr>
          <a:lstStyle/>
          <a:p>
            <a:pPr algn="ctr"/>
            <a:r>
              <a:rPr lang="kk-KZ" dirty="0" smtClean="0">
                <a:latin typeface="Times New Roman" pitchFamily="18" charset="0"/>
                <a:cs typeface="Times New Roman" pitchFamily="18" charset="0"/>
              </a:rPr>
              <a:t>Зерттеу жұмысының</a:t>
            </a:r>
          </a:p>
          <a:p>
            <a:pPr algn="ctr"/>
            <a:r>
              <a:rPr lang="kk-KZ" dirty="0" smtClean="0">
                <a:latin typeface="Times New Roman" pitchFamily="18" charset="0"/>
                <a:cs typeface="Times New Roman" pitchFamily="18" charset="0"/>
              </a:rPr>
              <a:t> жаңалығы</a:t>
            </a:r>
            <a:endParaRPr lang="ru-RU" dirty="0" smtClean="0">
              <a:latin typeface="Times New Roman" pitchFamily="18" charset="0"/>
              <a:cs typeface="Times New Roman" pitchFamily="18" charset="0"/>
            </a:endParaRPr>
          </a:p>
        </p:txBody>
      </p:sp>
      <p:sp>
        <p:nvSpPr>
          <p:cNvPr id="8" name="Прямоугольник 7"/>
          <p:cNvSpPr/>
          <p:nvPr/>
        </p:nvSpPr>
        <p:spPr>
          <a:xfrm>
            <a:off x="142844" y="5429264"/>
            <a:ext cx="2280624" cy="646331"/>
          </a:xfrm>
          <a:prstGeom prst="rect">
            <a:avLst/>
          </a:prstGeom>
        </p:spPr>
        <p:txBody>
          <a:bodyPr wrap="none">
            <a:spAutoFit/>
          </a:bodyPr>
          <a:lstStyle/>
          <a:p>
            <a:pPr algn="ctr"/>
            <a:r>
              <a:rPr lang="kk-KZ" dirty="0" smtClean="0">
                <a:latin typeface="Times New Roman" pitchFamily="18" charset="0"/>
                <a:cs typeface="Times New Roman" pitchFamily="18" charset="0"/>
              </a:rPr>
              <a:t>Зерттеу жұмысының </a:t>
            </a:r>
          </a:p>
          <a:p>
            <a:pPr algn="ctr"/>
            <a:r>
              <a:rPr lang="kk-KZ" dirty="0" smtClean="0">
                <a:latin typeface="Times New Roman" pitchFamily="18" charset="0"/>
                <a:cs typeface="Times New Roman" pitchFamily="18" charset="0"/>
              </a:rPr>
              <a:t>маңызы</a:t>
            </a:r>
            <a:endParaRPr lang="ru-RU" dirty="0" smtClean="0">
              <a:latin typeface="Times New Roman" pitchFamily="18" charset="0"/>
              <a:cs typeface="Times New Roman" pitchFamily="18" charset="0"/>
            </a:endParaRPr>
          </a:p>
        </p:txBody>
      </p:sp>
      <p:sp>
        <p:nvSpPr>
          <p:cNvPr id="9" name="Скругленный прямоугольник 8"/>
          <p:cNvSpPr/>
          <p:nvPr/>
        </p:nvSpPr>
        <p:spPr>
          <a:xfrm>
            <a:off x="3071802" y="214290"/>
            <a:ext cx="5715040" cy="8572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solidFill>
                  <a:schemeClr val="tx1"/>
                </a:solidFill>
                <a:latin typeface="Times New Roman" pitchFamily="18" charset="0"/>
                <a:cs typeface="Times New Roman" pitchFamily="18" charset="0"/>
              </a:rPr>
              <a:t>Қазақ тілі мен әдебиеті пәнін оқытудың ұтымды әдістемесін ұсыну</a:t>
            </a:r>
            <a:endParaRPr lang="ru-RU" dirty="0">
              <a:solidFill>
                <a:schemeClr val="tx1"/>
              </a:solidFill>
              <a:latin typeface="Times New Roman" pitchFamily="18" charset="0"/>
              <a:cs typeface="Times New Roman" pitchFamily="18" charset="0"/>
            </a:endParaRPr>
          </a:p>
        </p:txBody>
      </p:sp>
      <p:sp>
        <p:nvSpPr>
          <p:cNvPr id="10" name="Скругленный прямоугольник 9"/>
          <p:cNvSpPr/>
          <p:nvPr/>
        </p:nvSpPr>
        <p:spPr>
          <a:xfrm>
            <a:off x="3071802" y="1785926"/>
            <a:ext cx="5715040" cy="8572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solidFill>
                  <a:schemeClr val="tx1"/>
                </a:solidFill>
                <a:latin typeface="Times New Roman" pitchFamily="18" charset="0"/>
                <a:cs typeface="Times New Roman" pitchFamily="18" charset="0"/>
              </a:rPr>
              <a:t>Жинақтау, жүйелендіру, салыстыру, сауалнама жүргізу </a:t>
            </a:r>
            <a:endParaRPr lang="ru-RU" dirty="0" smtClean="0">
              <a:solidFill>
                <a:schemeClr val="tx1"/>
              </a:solidFill>
              <a:latin typeface="Times New Roman" pitchFamily="18" charset="0"/>
              <a:cs typeface="Times New Roman" pitchFamily="18" charset="0"/>
            </a:endParaRPr>
          </a:p>
          <a:p>
            <a:pPr algn="ctr"/>
            <a:endParaRPr lang="ru-RU" dirty="0">
              <a:solidFill>
                <a:schemeClr val="tx1"/>
              </a:solidFill>
              <a:latin typeface="Times New Roman" pitchFamily="18" charset="0"/>
              <a:cs typeface="Times New Roman" pitchFamily="18" charset="0"/>
            </a:endParaRPr>
          </a:p>
        </p:txBody>
      </p:sp>
      <p:sp>
        <p:nvSpPr>
          <p:cNvPr id="11" name="Скругленный прямоугольник 10"/>
          <p:cNvSpPr/>
          <p:nvPr/>
        </p:nvSpPr>
        <p:spPr>
          <a:xfrm>
            <a:off x="3000364" y="5214950"/>
            <a:ext cx="5715040" cy="114300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solidFill>
                  <a:schemeClr val="tx1"/>
                </a:solidFill>
                <a:latin typeface="Times New Roman" pitchFamily="18" charset="0"/>
                <a:cs typeface="Times New Roman" pitchFamily="18" charset="0"/>
              </a:rPr>
              <a:t>Сабақтың сапасын арттыруға, оқушылардың білім деңгейін көтеруге, жаңа тақырыпты тез меңгеруге,жетістікке жетуге,шығармашыл тұлға болып қалыптасуына мүмкіндік береді.</a:t>
            </a:r>
            <a:endParaRPr lang="ru-RU" dirty="0">
              <a:solidFill>
                <a:schemeClr val="tx1"/>
              </a:solidFill>
              <a:latin typeface="Times New Roman" pitchFamily="18" charset="0"/>
              <a:cs typeface="Times New Roman" pitchFamily="18" charset="0"/>
            </a:endParaRPr>
          </a:p>
        </p:txBody>
      </p:sp>
      <p:sp>
        <p:nvSpPr>
          <p:cNvPr id="12" name="Скругленный прямоугольник 11"/>
          <p:cNvSpPr/>
          <p:nvPr/>
        </p:nvSpPr>
        <p:spPr>
          <a:xfrm>
            <a:off x="3071802" y="3357562"/>
            <a:ext cx="5715040" cy="8572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solidFill>
                  <a:schemeClr val="tx1"/>
                </a:solidFill>
                <a:latin typeface="Times New Roman" pitchFamily="18" charset="0"/>
                <a:cs typeface="Times New Roman" pitchFamily="18" charset="0"/>
              </a:rPr>
              <a:t>Қазақ тілі мен әдебиеті сабағын оқытудағы жаңа әдіс-тәсілдер-оқушы шығармашылығын арттырудың кепілі ретінде негіздемесі жасалынды</a:t>
            </a:r>
            <a:endParaRPr lang="ru-RU" dirty="0">
              <a:solidFill>
                <a:schemeClr val="tx1"/>
              </a:solidFill>
              <a:latin typeface="Times New Roman" pitchFamily="18" charset="0"/>
              <a:cs typeface="Times New Roman" pitchFamily="18" charset="0"/>
            </a:endParaRPr>
          </a:p>
        </p:txBody>
      </p:sp>
      <p:cxnSp>
        <p:nvCxnSpPr>
          <p:cNvPr id="14" name="Прямая со стрелкой 13"/>
          <p:cNvCxnSpPr/>
          <p:nvPr/>
        </p:nvCxnSpPr>
        <p:spPr>
          <a:xfrm>
            <a:off x="2071670" y="571480"/>
            <a:ext cx="7858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2643174" y="2214554"/>
            <a:ext cx="3571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2285984" y="3786190"/>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2357422" y="5786454"/>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688" y="1785926"/>
            <a:ext cx="8858312" cy="3477875"/>
          </a:xfrm>
          <a:prstGeom prst="rect">
            <a:avLst/>
          </a:prstGeom>
        </p:spPr>
        <p:txBody>
          <a:bodyPr wrap="square">
            <a:spAutoFit/>
          </a:bodyPr>
          <a:lstStyle/>
          <a:p>
            <a:pPr>
              <a:buFont typeface="Wingdings" pitchFamily="2" charset="2"/>
              <a:buChar char="Ø"/>
            </a:pPr>
            <a:r>
              <a:rPr lang="ru-RU" sz="2000" dirty="0" err="1" smtClean="0">
                <a:latin typeface="Times New Roman" pitchFamily="18" charset="0"/>
                <a:cs typeface="Times New Roman" pitchFamily="18" charset="0"/>
              </a:rPr>
              <a:t>Сабақты белсенді</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өткізіп, әр баладан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еркін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жауап</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алуға жағдай жасау</a:t>
            </a:r>
            <a:r>
              <a:rPr lang="ru-RU" sz="2000" dirty="0" smtClean="0">
                <a:latin typeface="Times New Roman" pitchFamily="18" charset="0"/>
                <a:cs typeface="Times New Roman" pitchFamily="18" charset="0"/>
              </a:rPr>
              <a:t>; </a:t>
            </a:r>
          </a:p>
          <a:p>
            <a:endParaRPr lang="ru-RU" sz="2000" dirty="0" smtClean="0">
              <a:latin typeface="Times New Roman" pitchFamily="18" charset="0"/>
              <a:cs typeface="Times New Roman" pitchFamily="18" charset="0"/>
            </a:endParaRPr>
          </a:p>
          <a:p>
            <a:pPr>
              <a:buFont typeface="Wingdings" pitchFamily="2" charset="2"/>
              <a:buChar char="Ø"/>
            </a:pP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Қиялын дамыту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үшін «Менің ойымша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деген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жауапқа дағдыландыру;</a:t>
            </a:r>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 </a:t>
            </a:r>
          </a:p>
          <a:p>
            <a:pPr>
              <a:buFont typeface="Wingdings" pitchFamily="2" charset="2"/>
              <a:buChar char="Ø"/>
            </a:pP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Әр түрлі жауапқа бірдей</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қарау, жақсысын мадақтап, жаманын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сынамау</a:t>
            </a:r>
            <a:r>
              <a:rPr lang="ru-RU" sz="2000" dirty="0" smtClean="0">
                <a:latin typeface="Times New Roman" pitchFamily="18" charset="0"/>
                <a:cs typeface="Times New Roman" pitchFamily="18" charset="0"/>
              </a:rPr>
              <a:t>;</a:t>
            </a:r>
          </a:p>
          <a:p>
            <a:r>
              <a:rPr lang="ru-RU" sz="2000" dirty="0" smtClean="0">
                <a:latin typeface="Times New Roman" pitchFamily="18" charset="0"/>
                <a:cs typeface="Times New Roman" pitchFamily="18" charset="0"/>
              </a:rPr>
              <a:t> </a:t>
            </a:r>
          </a:p>
          <a:p>
            <a:pPr>
              <a:buFont typeface="Wingdings" pitchFamily="2" charset="2"/>
              <a:buChar char="Ø"/>
            </a:pP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Тіл</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байлығын дамыту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үшін қалайда жауабын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соңына дейін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тыңдау;</a:t>
            </a:r>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 </a:t>
            </a:r>
          </a:p>
          <a:p>
            <a:pPr>
              <a:buFont typeface="Wingdings" pitchFamily="2" charset="2"/>
              <a:buChar char="Ø"/>
            </a:pP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Жауап</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беруге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тілек</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білдірмеген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баланың өз еркінсіз</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қинап сұрамау;</a:t>
            </a:r>
            <a:endParaRPr lang="ru-RU" sz="2000" dirty="0" smtClean="0">
              <a:latin typeface="Times New Roman" pitchFamily="18" charset="0"/>
              <a:cs typeface="Times New Roman" pitchFamily="18" charset="0"/>
            </a:endParaRPr>
          </a:p>
          <a:p>
            <a:endParaRPr lang="ru-RU" sz="2000" dirty="0" smtClean="0">
              <a:latin typeface="Times New Roman" pitchFamily="18" charset="0"/>
              <a:cs typeface="Times New Roman" pitchFamily="18" charset="0"/>
            </a:endParaRPr>
          </a:p>
          <a:p>
            <a:pPr>
              <a:buFont typeface="Wingdings" pitchFamily="2" charset="2"/>
              <a:buChar char="Ø"/>
            </a:pP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Жеке</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тұлға ретінде</a:t>
            </a:r>
            <a:r>
              <a:rPr lang="ru-RU" sz="2000" dirty="0" smtClean="0">
                <a:latin typeface="Times New Roman" pitchFamily="18" charset="0"/>
                <a:cs typeface="Times New Roman" pitchFamily="18" charset="0"/>
              </a:rPr>
              <a:t> «Мен» </a:t>
            </a:r>
            <a:r>
              <a:rPr lang="ru-RU" sz="2000" dirty="0" err="1" smtClean="0">
                <a:latin typeface="Times New Roman" pitchFamily="18" charset="0"/>
                <a:cs typeface="Times New Roman" pitchFamily="18" charset="0"/>
              </a:rPr>
              <a:t>деген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рөлін көтеру</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өз пікірін</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қалыптастыру</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sp>
        <p:nvSpPr>
          <p:cNvPr id="4" name="Прямоугольник 3"/>
          <p:cNvSpPr/>
          <p:nvPr/>
        </p:nvSpPr>
        <p:spPr>
          <a:xfrm>
            <a:off x="1285852" y="357166"/>
            <a:ext cx="6286544" cy="92869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smtClean="0">
                <a:solidFill>
                  <a:srgbClr val="0070C0"/>
                </a:solidFill>
                <a:latin typeface="Times New Roman" pitchFamily="18" charset="0"/>
                <a:cs typeface="Times New Roman" pitchFamily="18" charset="0"/>
              </a:rPr>
              <a:t>Жаңа әдіс-тәсілдерді қолданудағы </a:t>
            </a:r>
          </a:p>
          <a:p>
            <a:pPr algn="ctr"/>
            <a:r>
              <a:rPr lang="kk-KZ" sz="2400" b="1" dirty="0" smtClean="0">
                <a:solidFill>
                  <a:srgbClr val="0070C0"/>
                </a:solidFill>
                <a:latin typeface="Times New Roman" pitchFamily="18" charset="0"/>
                <a:cs typeface="Times New Roman" pitchFamily="18" charset="0"/>
              </a:rPr>
              <a:t>сабақтың алғы шарттары:</a:t>
            </a:r>
            <a:endParaRPr lang="ru-RU" sz="2400" b="1"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xmlns="" val="159113102"/>
              </p:ext>
            </p:extLst>
          </p:nvPr>
        </p:nvGraphicFramePr>
        <p:xfrm>
          <a:off x="0" y="285728"/>
          <a:ext cx="8858312" cy="5715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214678" y="2571744"/>
            <a:ext cx="2714644" cy="1631216"/>
          </a:xfrm>
          <a:prstGeom prst="rect">
            <a:avLst/>
          </a:prstGeom>
          <a:noFill/>
        </p:spPr>
        <p:txBody>
          <a:bodyPr wrap="square" rtlCol="0">
            <a:spAutoFit/>
          </a:bodyPr>
          <a:lstStyle/>
          <a:p>
            <a:pPr algn="ctr"/>
            <a:r>
              <a:rPr lang="kk-KZ" sz="2000" b="1" dirty="0" smtClean="0">
                <a:latin typeface="Times New Roman" pitchFamily="18" charset="0"/>
                <a:cs typeface="Times New Roman" pitchFamily="18" charset="0"/>
              </a:rPr>
              <a:t>Оқытудағы жаңа әдіс-тәсілдерді қолданудың тиімділігінде оқушылар:</a:t>
            </a:r>
            <a:endParaRPr lang="ru-RU" sz="2000" b="1" dirty="0">
              <a:latin typeface="Times New Roman" pitchFamily="18" charset="0"/>
              <a:cs typeface="Times New Roman" pitchFamily="18" charset="0"/>
            </a:endParaRPr>
          </a:p>
        </p:txBody>
      </p:sp>
      <p:sp>
        <p:nvSpPr>
          <p:cNvPr id="4" name="Выгнутая влево стрелка 3"/>
          <p:cNvSpPr/>
          <p:nvPr/>
        </p:nvSpPr>
        <p:spPr>
          <a:xfrm>
            <a:off x="2500298" y="2714620"/>
            <a:ext cx="785818" cy="92869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Выгнутая вправо стрелка 4"/>
          <p:cNvSpPr/>
          <p:nvPr/>
        </p:nvSpPr>
        <p:spPr>
          <a:xfrm>
            <a:off x="5715008" y="2714620"/>
            <a:ext cx="785818" cy="8572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6250234</TotalTime>
  <Words>1401</Words>
  <Application>Microsoft Office PowerPoint</Application>
  <PresentationFormat>Экран (4:3)</PresentationFormat>
  <Paragraphs>219</Paragraphs>
  <Slides>25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Customer</dc:creator>
  <cp:lastModifiedBy>123</cp:lastModifiedBy>
  <cp:revision>301</cp:revision>
  <dcterms:created xsi:type="dcterms:W3CDTF">2011-09-30T11:02:40Z</dcterms:created>
  <dcterms:modified xsi:type="dcterms:W3CDTF">2020-04-16T18:35:22Z</dcterms:modified>
</cp:coreProperties>
</file>