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A15A7D-9C4C-4C17-AC34-7CE83553CFD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BD44E5-ACE9-4206-BE6D-060D724BCA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Семейный постер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196752"/>
            <a:ext cx="8352928" cy="4929411"/>
          </a:xfrm>
        </p:spPr>
        <p:txBody>
          <a:bodyPr/>
          <a:lstStyle/>
          <a:p>
            <a:r>
              <a:rPr lang="ru-RU" b="1" dirty="0" smtClean="0"/>
              <a:t>Задание.</a:t>
            </a:r>
          </a:p>
          <a:p>
            <a:pPr marL="0" indent="0">
              <a:buNone/>
            </a:pPr>
            <a:r>
              <a:rPr lang="ru-RU" dirty="0" smtClean="0"/>
              <a:t>Прочитать и ответить на трёх языках.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1.Кто нежнее всех на свете?</a:t>
            </a:r>
          </a:p>
          <a:p>
            <a:r>
              <a:rPr lang="ru-RU" dirty="0"/>
              <a:t>Кто готовит нам обед?</a:t>
            </a:r>
          </a:p>
          <a:p>
            <a:r>
              <a:rPr lang="ru-RU" dirty="0"/>
              <a:t>И кого так любят дети?</a:t>
            </a:r>
          </a:p>
          <a:p>
            <a:r>
              <a:rPr lang="ru-RU" dirty="0"/>
              <a:t>И кого прекрасней нет?</a:t>
            </a:r>
          </a:p>
          <a:p>
            <a:r>
              <a:rPr lang="ru-RU" dirty="0"/>
              <a:t>Кто читает на ночь книжки?</a:t>
            </a:r>
          </a:p>
          <a:p>
            <a:r>
              <a:rPr lang="ru-RU" dirty="0"/>
              <a:t>Разгребая горы хлама.</a:t>
            </a:r>
          </a:p>
          <a:p>
            <a:r>
              <a:rPr lang="ru-RU" dirty="0"/>
              <a:t>Не ругает нас с братишкой.</a:t>
            </a:r>
          </a:p>
          <a:p>
            <a:r>
              <a:rPr lang="ru-RU" dirty="0"/>
              <a:t>Кто же это? Наша........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496943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2.Кто научит гвоздь забить,</a:t>
            </a:r>
          </a:p>
          <a:p>
            <a:r>
              <a:rPr lang="ru-RU" dirty="0"/>
              <a:t>Даст машину порулить</a:t>
            </a:r>
          </a:p>
          <a:p>
            <a:r>
              <a:rPr lang="ru-RU" dirty="0"/>
              <a:t>И подскажет, как быть смелым,</a:t>
            </a:r>
          </a:p>
          <a:p>
            <a:r>
              <a:rPr lang="ru-RU" dirty="0"/>
              <a:t>Сильным, ловким и умелым?</a:t>
            </a:r>
          </a:p>
          <a:p>
            <a:r>
              <a:rPr lang="ru-RU" dirty="0"/>
              <a:t>Все вы знаете, ребята,-</a:t>
            </a:r>
          </a:p>
          <a:p>
            <a:r>
              <a:rPr lang="ru-RU" dirty="0"/>
              <a:t>Это наш </a:t>
            </a:r>
            <a:r>
              <a:rPr lang="ru-RU" dirty="0" smtClean="0"/>
              <a:t>любимый…….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3.Кто носки внучатам свяжет,</a:t>
            </a:r>
          </a:p>
          <a:p>
            <a:r>
              <a:rPr lang="ru-RU" dirty="0"/>
              <a:t>Сказку старую расскажет,</a:t>
            </a:r>
          </a:p>
          <a:p>
            <a:r>
              <a:rPr lang="ru-RU" dirty="0"/>
              <a:t>С медом даст оладушки?</a:t>
            </a:r>
          </a:p>
          <a:p>
            <a:r>
              <a:rPr lang="ru-RU" dirty="0"/>
              <a:t>- </a:t>
            </a:r>
            <a:r>
              <a:rPr lang="ru-RU" dirty="0" smtClean="0"/>
              <a:t>Это </a:t>
            </a:r>
            <a:r>
              <a:rPr lang="ru-RU" dirty="0"/>
              <a:t>наша</a:t>
            </a:r>
            <a:r>
              <a:rPr lang="ru-RU" dirty="0" smtClean="0"/>
              <a:t>.............</a:t>
            </a:r>
          </a:p>
          <a:p>
            <a:endParaRPr lang="ru-RU" dirty="0" smtClean="0"/>
          </a:p>
          <a:p>
            <a:r>
              <a:rPr lang="ru-RU" dirty="0"/>
              <a:t>4. Кто всю жизнь работал,</a:t>
            </a:r>
          </a:p>
          <a:p>
            <a:r>
              <a:rPr lang="ru-RU" dirty="0"/>
              <a:t>Окружал заботой</a:t>
            </a:r>
          </a:p>
          <a:p>
            <a:r>
              <a:rPr lang="ru-RU" dirty="0"/>
              <a:t>Внуков, бабушку, детей,</a:t>
            </a:r>
          </a:p>
          <a:p>
            <a:r>
              <a:rPr lang="ru-RU" dirty="0"/>
              <a:t>Уважал простых людей?</a:t>
            </a:r>
          </a:p>
          <a:p>
            <a:r>
              <a:rPr lang="ru-RU" dirty="0"/>
              <a:t>На пенсии много лет</a:t>
            </a:r>
          </a:p>
          <a:p>
            <a:r>
              <a:rPr lang="ru-RU" dirty="0"/>
              <a:t>Нестареющий </a:t>
            </a:r>
            <a:r>
              <a:rPr lang="ru-RU" dirty="0" smtClean="0"/>
              <a:t>наш………..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0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692696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 Я этим человеком очень-очень горжусь</a:t>
            </a:r>
            <a:br>
              <a:rPr lang="ru-RU" dirty="0"/>
            </a:br>
            <a:r>
              <a:rPr lang="ru-RU" dirty="0"/>
              <a:t>И в этом всем с радостью вновь признаюсь!</a:t>
            </a:r>
            <a:br>
              <a:rPr lang="ru-RU" dirty="0"/>
            </a:br>
            <a:r>
              <a:rPr lang="ru-RU" dirty="0"/>
              <a:t>Знакомы с рожденья и с детства дружны,</a:t>
            </a:r>
            <a:br>
              <a:rPr lang="ru-RU" dirty="0"/>
            </a:br>
            <a:r>
              <a:rPr lang="ru-RU" dirty="0"/>
              <a:t>Поэтому очень друг другу нужны!</a:t>
            </a:r>
            <a:br>
              <a:rPr lang="ru-RU" dirty="0"/>
            </a:br>
            <a:r>
              <a:rPr lang="ru-RU" dirty="0"/>
              <a:t>Спасибо за то, что ты добр и умён,</a:t>
            </a:r>
            <a:br>
              <a:rPr lang="ru-RU" dirty="0"/>
            </a:br>
            <a:r>
              <a:rPr lang="ru-RU" dirty="0"/>
              <a:t>Отзывчив, надёжен, красив и силён!</a:t>
            </a:r>
            <a:br>
              <a:rPr lang="ru-RU" dirty="0"/>
            </a:br>
            <a:r>
              <a:rPr lang="ru-RU" dirty="0"/>
              <a:t>Готов ты помочь и понять меня рад,</a:t>
            </a:r>
            <a:br>
              <a:rPr lang="ru-RU" dirty="0"/>
            </a:br>
            <a:r>
              <a:rPr lang="ru-RU" dirty="0"/>
              <a:t>Ты — самый хороший и преданный </a:t>
            </a:r>
            <a:r>
              <a:rPr lang="ru-RU" dirty="0" smtClean="0"/>
              <a:t>....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6.Со мною всегда она рядом,</a:t>
            </a:r>
            <a:br>
              <a:rPr lang="ru-RU" dirty="0"/>
            </a:br>
            <a:r>
              <a:rPr lang="ru-RU" dirty="0"/>
              <a:t>Как может смягчает </a:t>
            </a:r>
            <a:r>
              <a:rPr lang="ru-RU" dirty="0" smtClean="0"/>
              <a:t>беду.</a:t>
            </a:r>
          </a:p>
          <a:p>
            <a:pPr marL="0" indent="0">
              <a:buNone/>
            </a:pPr>
            <a:r>
              <a:rPr lang="ru-RU" dirty="0" smtClean="0"/>
              <a:t>Спасибо </a:t>
            </a:r>
            <a:r>
              <a:rPr lang="ru-RU" dirty="0"/>
              <a:t>вам, папа и мама,</a:t>
            </a:r>
            <a:br>
              <a:rPr lang="ru-RU" dirty="0"/>
            </a:br>
            <a:r>
              <a:rPr lang="ru-RU" dirty="0"/>
              <a:t>Что мне подарили</a:t>
            </a:r>
            <a:r>
              <a:rPr lang="ru-RU" dirty="0" smtClean="0"/>
              <a:t>......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9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ru-RU" dirty="0" smtClean="0"/>
              <a:t>Найдите имена друзей </a:t>
            </a:r>
            <a:r>
              <a:rPr lang="ru-RU" dirty="0" err="1" smtClean="0"/>
              <a:t>Саната</a:t>
            </a:r>
            <a:r>
              <a:rPr lang="ru-RU" dirty="0" smtClean="0"/>
              <a:t>. Придумайте к ним слова-признаки.</a:t>
            </a:r>
          </a:p>
          <a:p>
            <a:r>
              <a:rPr lang="ru-RU" b="1" i="1" dirty="0" smtClean="0"/>
              <a:t>Сан               </a:t>
            </a:r>
            <a:r>
              <a:rPr lang="ru-RU" b="1" i="1" dirty="0" err="1" smtClean="0"/>
              <a:t>Са</a:t>
            </a:r>
            <a:r>
              <a:rPr lang="ru-RU" b="1" i="1" dirty="0" smtClean="0"/>
              <a:t>                  </a:t>
            </a:r>
            <a:r>
              <a:rPr lang="ru-RU" b="1" i="1" dirty="0" err="1" smtClean="0"/>
              <a:t>Бе</a:t>
            </a:r>
            <a:r>
              <a:rPr lang="ru-RU" b="1" i="1" dirty="0" smtClean="0"/>
              <a:t>                  лан            </a:t>
            </a:r>
          </a:p>
          <a:p>
            <a:endParaRPr lang="ru-RU" b="1" i="1" dirty="0"/>
          </a:p>
          <a:p>
            <a:r>
              <a:rPr lang="ru-RU" b="1" i="1" dirty="0" smtClean="0"/>
              <a:t>        </a:t>
            </a:r>
            <a:r>
              <a:rPr lang="ru-RU" b="1" i="1" dirty="0" err="1" smtClean="0"/>
              <a:t>Нур</a:t>
            </a:r>
            <a:r>
              <a:rPr lang="ru-RU" b="1" i="1" dirty="0" smtClean="0"/>
              <a:t>              </a:t>
            </a:r>
            <a:r>
              <a:rPr lang="ru-RU" b="1" i="1" dirty="0" err="1" smtClean="0"/>
              <a:t>рик</a:t>
            </a:r>
            <a:r>
              <a:rPr lang="ru-RU" b="1" i="1" dirty="0" smtClean="0"/>
              <a:t>                  жар                 </a:t>
            </a:r>
            <a:r>
              <a:rPr lang="ru-RU" b="1" i="1" dirty="0" err="1" smtClean="0"/>
              <a:t>ния</a:t>
            </a:r>
            <a:r>
              <a:rPr lang="ru-RU" b="1" i="1" dirty="0" smtClean="0"/>
              <a:t>  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 учебником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lang="ru-RU" dirty="0" smtClean="0"/>
              <a:t>Фамилии ,  имена, отчества людей, клички животных пишутся с заглавной буквы. </a:t>
            </a:r>
          </a:p>
          <a:p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апример: Марат, </a:t>
            </a:r>
            <a:r>
              <a:rPr lang="ru-RU" dirty="0" err="1" smtClean="0"/>
              <a:t>Санат</a:t>
            </a:r>
            <a:r>
              <a:rPr lang="ru-RU" dirty="0" smtClean="0"/>
              <a:t>, </a:t>
            </a:r>
            <a:r>
              <a:rPr lang="ru-RU" dirty="0" err="1" smtClean="0"/>
              <a:t>Сания</a:t>
            </a:r>
            <a:r>
              <a:rPr lang="ru-RU" dirty="0" smtClean="0"/>
              <a:t>. Клички животных кошка Мурка, собачка Боб.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о правописании имен собственных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хорошо, что есть Семья!</a:t>
            </a:r>
          </a:p>
          <a:p>
            <a:r>
              <a:rPr lang="ru-RU" dirty="0" smtClean="0"/>
              <a:t>И у меня! И у тебя!</a:t>
            </a:r>
          </a:p>
          <a:p>
            <a:r>
              <a:rPr lang="ru-RU" dirty="0" smtClean="0"/>
              <a:t>У птиц, и рыбок, и зверей!</a:t>
            </a:r>
          </a:p>
          <a:p>
            <a:r>
              <a:rPr lang="ru-RU" dirty="0" smtClean="0"/>
              <a:t>У взрослых есть!</a:t>
            </a:r>
          </a:p>
          <a:p>
            <a:r>
              <a:rPr lang="ru-RU" dirty="0" smtClean="0"/>
              <a:t>И у детей!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 радости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433753"/>
              </p:ext>
            </p:extLst>
          </p:nvPr>
        </p:nvGraphicFramePr>
        <p:xfrm>
          <a:off x="720436" y="2244436"/>
          <a:ext cx="8035637" cy="3810000"/>
        </p:xfrm>
        <a:graphic>
          <a:graphicData uri="http://schemas.openxmlformats.org/drawingml/2006/table">
            <a:tbl>
              <a:tblPr/>
              <a:tblGrid>
                <a:gridCol w="8035637"/>
              </a:tblGrid>
              <a:tr h="3810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1)Можно ли повышать голос на старших?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2)Надо ли заботиться о пожилых?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3)Надо ли хорошо учиться?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4)Согласны ли вы, что школа- вторая семья?</a:t>
                      </a:r>
                    </a:p>
                    <a:p>
                      <a:r>
                        <a:rPr lang="ru-RU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5)Надо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 слушаться родителей и учителей?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 </a:t>
            </a:r>
            <a:br>
              <a:rPr lang="ru-RU" dirty="0" smtClean="0"/>
            </a:br>
            <a:r>
              <a:rPr lang="ru-RU" dirty="0" smtClean="0"/>
              <a:t>5 утверждений по теме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78772"/>
              </p:ext>
            </p:extLst>
          </p:nvPr>
        </p:nvGraphicFramePr>
        <p:xfrm>
          <a:off x="755576" y="2276872"/>
          <a:ext cx="7992887" cy="818233"/>
        </p:xfrm>
        <a:graphic>
          <a:graphicData uri="http://schemas.openxmlformats.org/drawingml/2006/table">
            <a:tbl>
              <a:tblPr/>
              <a:tblGrid>
                <a:gridCol w="7992887"/>
              </a:tblGrid>
              <a:tr h="8182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69652"/>
              </p:ext>
            </p:extLst>
          </p:nvPr>
        </p:nvGraphicFramePr>
        <p:xfrm>
          <a:off x="7010400" y="2276872"/>
          <a:ext cx="1738064" cy="3763710"/>
        </p:xfrm>
        <a:graphic>
          <a:graphicData uri="http://schemas.openxmlformats.org/drawingml/2006/table">
            <a:tbl>
              <a:tblPr/>
              <a:tblGrid>
                <a:gridCol w="1738064"/>
              </a:tblGrid>
              <a:tr h="3763710"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r>
                        <a:rPr lang="ru-RU" b="1" i="1" dirty="0" smtClean="0"/>
                        <a:t>            НЕТ</a:t>
                      </a:r>
                      <a:endParaRPr lang="ru-RU" b="1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82876"/>
              </p:ext>
            </p:extLst>
          </p:nvPr>
        </p:nvGraphicFramePr>
        <p:xfrm>
          <a:off x="5264727" y="2244436"/>
          <a:ext cx="1731818" cy="3810000"/>
        </p:xfrm>
        <a:graphic>
          <a:graphicData uri="http://schemas.openxmlformats.org/drawingml/2006/table">
            <a:tbl>
              <a:tblPr/>
              <a:tblGrid>
                <a:gridCol w="1731818"/>
              </a:tblGrid>
              <a:tr h="381000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b="1" i="1" dirty="0" smtClean="0"/>
                        <a:t>            ДА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9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/>
          <a:lstStyle/>
          <a:p>
            <a:r>
              <a:rPr lang="ru-RU" dirty="0" smtClean="0"/>
              <a:t>Оценивать.</a:t>
            </a:r>
          </a:p>
          <a:p>
            <a:r>
              <a:rPr lang="ru-RU" dirty="0" smtClean="0"/>
              <a:t>Домашняя </a:t>
            </a:r>
            <a:r>
              <a:rPr lang="ru-RU" dirty="0" smtClean="0"/>
              <a:t>задания  : </a:t>
            </a:r>
            <a:r>
              <a:rPr lang="ru-RU" dirty="0" smtClean="0"/>
              <a:t>используя </a:t>
            </a:r>
            <a:r>
              <a:rPr lang="ru-RU" dirty="0"/>
              <a:t>слова из упражнения 6, составьте свой постер.</a:t>
            </a:r>
          </a:p>
          <a:p>
            <a:r>
              <a:rPr lang="ru-RU" dirty="0"/>
              <a:t>Узнайте от родителей о ваших семи предках.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dirty="0"/>
              <a:t>2.1.2.1 понимать лексическое значение слов в простых фразах и предложениях; </a:t>
            </a:r>
          </a:p>
          <a:p>
            <a:r>
              <a:rPr lang="ru-RU" dirty="0"/>
              <a:t>2.3.2.1 понимать значение простых фраз в тексте;</a:t>
            </a:r>
          </a:p>
          <a:p>
            <a:r>
              <a:rPr lang="ru-RU" dirty="0"/>
              <a:t>2.4.3.1 использовать знаки препинания в конце простых предложений;</a:t>
            </a:r>
          </a:p>
          <a:p>
            <a:r>
              <a:rPr lang="ru-RU" dirty="0"/>
              <a:t>2.4.4.1 писать в тетради в узкую линейку: соблюдение высоты, ширины и наклона прописных, строчных букв и их соединений;</a:t>
            </a:r>
          </a:p>
          <a:p>
            <a:r>
              <a:rPr lang="ru-RU" dirty="0"/>
              <a:t>2.5.1.1 использовать в речи слова-признаки, изменять их по числам.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0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Пусть всегда будет солнце!</a:t>
            </a:r>
          </a:p>
          <a:p>
            <a:r>
              <a:rPr lang="ru-RU" dirty="0"/>
              <a:t>Пусть всегда будет небо!</a:t>
            </a:r>
          </a:p>
          <a:p>
            <a:r>
              <a:rPr lang="ru-RU" dirty="0"/>
              <a:t>Пусть всегда будет мама!</a:t>
            </a:r>
          </a:p>
          <a:p>
            <a:r>
              <a:rPr lang="ru-RU" dirty="0"/>
              <a:t>Пусть всегда буду я!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9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Вопросы:</a:t>
            </a:r>
            <a:endParaRPr lang="ru-RU" dirty="0"/>
          </a:p>
          <a:p>
            <a:r>
              <a:rPr lang="ru-RU" dirty="0"/>
              <a:t>Какие слова написал старик?</a:t>
            </a:r>
          </a:p>
          <a:p>
            <a:r>
              <a:rPr lang="ru-RU" dirty="0"/>
              <a:t>Что они означают?</a:t>
            </a:r>
          </a:p>
          <a:p>
            <a:r>
              <a:rPr lang="ru-RU" dirty="0"/>
              <a:t>Как вы понимаете смысл предложения: «Мир, дружба, любовь -  это основа не только хорошей семьи, но и мира в целом»?</a:t>
            </a:r>
          </a:p>
          <a:p>
            <a:r>
              <a:rPr lang="ru-RU" dirty="0" smtClean="0"/>
              <a:t>Придумайте постер с словами «мир, любовь, дружба».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983272"/>
              </p:ext>
            </p:extLst>
          </p:nvPr>
        </p:nvGraphicFramePr>
        <p:xfrm>
          <a:off x="2771800" y="1844824"/>
          <a:ext cx="280831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3" imgW="1378080" imgH="488520" progId="Package">
                  <p:embed/>
                </p:oleObj>
              </mc:Choice>
              <mc:Fallback>
                <p:oleObj name="Объект упаковщика для оболочки" showAsIcon="1" r:id="rId3" imgW="1378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1844824"/>
                        <a:ext cx="2808312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/>
          <a:lstStyle/>
          <a:p>
            <a:r>
              <a:rPr lang="ru-RU" dirty="0" smtClean="0"/>
              <a:t>Придумать два постера про семью.</a:t>
            </a:r>
          </a:p>
          <a:p>
            <a:r>
              <a:rPr lang="ru-RU" dirty="0" smtClean="0"/>
              <a:t>Составить к ним предложения.</a:t>
            </a:r>
          </a:p>
          <a:p>
            <a:r>
              <a:rPr lang="ru-RU" dirty="0" smtClean="0"/>
              <a:t>Защищать свои работы.</a:t>
            </a:r>
          </a:p>
          <a:p>
            <a:pPr marL="0" indent="0">
              <a:buNone/>
            </a:pPr>
            <a:r>
              <a:rPr lang="ru-RU" dirty="0" smtClean="0"/>
              <a:t>Опорные слова:  </a:t>
            </a:r>
            <a:r>
              <a:rPr lang="ru-RU" i="1" dirty="0" smtClean="0"/>
              <a:t>семья, любовь, мир, радость, дружба, счастье.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работа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  </a:t>
            </a:r>
            <a:r>
              <a:rPr lang="ru-RU" sz="6000" i="1" dirty="0" smtClean="0"/>
              <a:t>Семнадцатое октября</a:t>
            </a:r>
          </a:p>
          <a:p>
            <a:pPr marL="0" indent="0" algn="ctr">
              <a:buNone/>
            </a:pPr>
            <a:r>
              <a:rPr lang="ru-RU" sz="6000" i="1" dirty="0" smtClean="0"/>
              <a:t>  Классная работа    Семейный постер</a:t>
            </a:r>
          </a:p>
          <a:p>
            <a:pPr marL="0" indent="0" algn="ctr">
              <a:buNone/>
            </a:pPr>
            <a:r>
              <a:rPr lang="ru-RU" sz="5400" i="1" dirty="0" smtClean="0"/>
              <a:t>Упражнение 2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8452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ru-RU" b="1" dirty="0"/>
              <a:t>Индивидуальная, письменная </a:t>
            </a:r>
          </a:p>
          <a:p>
            <a:pPr marL="0" indent="0">
              <a:buNone/>
            </a:pPr>
            <a:r>
              <a:rPr lang="ru-RU" i="1" dirty="0"/>
              <a:t>Вставьте пропущенные слова. Поставь вопросы к словам-признакам. Назови их единственное и множественное число.</a:t>
            </a:r>
          </a:p>
          <a:p>
            <a:pPr marL="0" indent="0">
              <a:buNone/>
            </a:pPr>
            <a:r>
              <a:rPr lang="ru-RU" b="1" i="1" dirty="0"/>
              <a:t>Моя семья самая… . Мои родители… люди. Брат и сестра … друзья.</a:t>
            </a:r>
          </a:p>
          <a:p>
            <a:pPr marL="0" indent="0">
              <a:buNone/>
            </a:pPr>
            <a:r>
              <a:rPr lang="ru-RU" b="1" dirty="0"/>
              <a:t>Опорные слова:</a:t>
            </a:r>
            <a:r>
              <a:rPr lang="ru-RU" i="1" dirty="0"/>
              <a:t>  </a:t>
            </a:r>
            <a:r>
              <a:rPr lang="ru-RU" i="1" dirty="0" smtClean="0"/>
              <a:t>интересные</a:t>
            </a:r>
            <a:r>
              <a:rPr lang="ru-RU" i="1" dirty="0"/>
              <a:t>, настоящие, дружная.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Задание:</a:t>
            </a:r>
          </a:p>
          <a:p>
            <a:pPr marL="0" indent="0">
              <a:buNone/>
            </a:pPr>
            <a:r>
              <a:rPr lang="ru-RU" dirty="0" smtClean="0"/>
              <a:t>Каждая пара составляет из разных букв слова.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2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Полученные слова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alt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alt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уважение, забота, доверие, доброта, согласие, счастье, радость, </a:t>
            </a:r>
            <a:r>
              <a:rPr lang="ru-RU" alt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любовь.</a:t>
            </a:r>
            <a:r>
              <a:rPr lang="ru-RU" altLang="ru-RU" sz="800" dirty="0">
                <a:solidFill>
                  <a:schemeClr val="tx1"/>
                </a:solidFill>
              </a:rPr>
              <a:t/>
            </a:r>
            <a:br>
              <a:rPr lang="ru-RU" altLang="ru-RU" sz="800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2049" name="Рисунок 4" descr="https://fsd.kopilkaurokov.ru/up/html/2016/12/30/k_58668a2818b4e/374716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272808" cy="36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527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36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381</TotalTime>
  <Words>525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Candara</vt:lpstr>
      <vt:lpstr>Symbol</vt:lpstr>
      <vt:lpstr>Times New Roman</vt:lpstr>
      <vt:lpstr>Волна</vt:lpstr>
      <vt:lpstr>Объект упаковщика для оболочки</vt:lpstr>
      <vt:lpstr>Семейный постер </vt:lpstr>
      <vt:lpstr>Цель</vt:lpstr>
      <vt:lpstr>Приветствие</vt:lpstr>
      <vt:lpstr>Текст</vt:lpstr>
      <vt:lpstr>Групповая работа </vt:lpstr>
      <vt:lpstr>Презентация PowerPoint</vt:lpstr>
      <vt:lpstr>Задания</vt:lpstr>
      <vt:lpstr>Парная работа</vt:lpstr>
      <vt:lpstr>Полученные слова Понимание, уважение, забота, доверие, доброта, согласие, счастье, радость, любовь. </vt:lpstr>
      <vt:lpstr>Загадки</vt:lpstr>
      <vt:lpstr>Презентация PowerPoint</vt:lpstr>
      <vt:lpstr>Презентация PowerPoint</vt:lpstr>
      <vt:lpstr>Работа с  учебником</vt:lpstr>
      <vt:lpstr>Правило о правописании имен собственных</vt:lpstr>
      <vt:lpstr>Круг радости</vt:lpstr>
      <vt:lpstr>Рефлексия  5 утверждений по теме</vt:lpstr>
      <vt:lpstr>Итог урока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постер</dc:title>
  <dc:creator>Asus</dc:creator>
  <cp:lastModifiedBy>7</cp:lastModifiedBy>
  <cp:revision>18</cp:revision>
  <cp:lastPrinted>2019-10-16T08:32:19Z</cp:lastPrinted>
  <dcterms:created xsi:type="dcterms:W3CDTF">2019-10-16T03:11:49Z</dcterms:created>
  <dcterms:modified xsi:type="dcterms:W3CDTF">2019-10-17T07:50:39Z</dcterms:modified>
</cp:coreProperties>
</file>