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67" r:id="rId4"/>
    <p:sldId id="265" r:id="rId5"/>
    <p:sldId id="273" r:id="rId6"/>
    <p:sldId id="266" r:id="rId7"/>
    <p:sldId id="268" r:id="rId8"/>
    <p:sldId id="274" r:id="rId9"/>
    <p:sldId id="269" r:id="rId10"/>
    <p:sldId id="270" r:id="rId11"/>
    <p:sldId id="271" r:id="rId12"/>
    <p:sldId id="276" r:id="rId13"/>
    <p:sldId id="277" r:id="rId14"/>
    <p:sldId id="272" r:id="rId15"/>
    <p:sldId id="275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>
      <p:cViewPr varScale="1">
        <p:scale>
          <a:sx n="58" d="100"/>
          <a:sy n="58" d="100"/>
        </p:scale>
        <p:origin x="166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Оригинальные шаблоны для презентаций: </a:t>
            </a:r>
            <a:r>
              <a:rPr lang="ru-RU" sz="1200" dirty="0">
                <a:hlinkClick r:id="rId3"/>
              </a:rPr>
              <a:t>https://presentation-creation.ru/powerpoint-templates.html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869160"/>
            <a:ext cx="6301208" cy="1102022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3399FF"/>
                </a:solidFill>
              </a:defRPr>
            </a:lvl1pPr>
            <a:lvl2pPr>
              <a:defRPr>
                <a:solidFill>
                  <a:srgbClr val="3399FF"/>
                </a:solidFill>
              </a:defRPr>
            </a:lvl2pPr>
            <a:lvl3pPr>
              <a:defRPr>
                <a:solidFill>
                  <a:srgbClr val="3399FF"/>
                </a:solidFill>
              </a:defRPr>
            </a:lvl3pPr>
            <a:lvl4pPr>
              <a:defRPr>
                <a:solidFill>
                  <a:srgbClr val="3399FF"/>
                </a:solidFill>
              </a:defRPr>
            </a:lvl4pPr>
            <a:lvl5pPr>
              <a:defRPr>
                <a:solidFill>
                  <a:srgbClr val="3399FF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rgbClr val="3399FF"/>
                </a:solidFill>
              </a:defRPr>
            </a:lvl1pPr>
            <a:lvl2pPr>
              <a:defRPr>
                <a:solidFill>
                  <a:srgbClr val="3399FF"/>
                </a:solidFill>
              </a:defRPr>
            </a:lvl2pPr>
            <a:lvl3pPr>
              <a:defRPr>
                <a:solidFill>
                  <a:srgbClr val="3399FF"/>
                </a:solidFill>
              </a:defRPr>
            </a:lvl3pPr>
            <a:lvl4pPr>
              <a:defRPr>
                <a:solidFill>
                  <a:srgbClr val="3399FF"/>
                </a:solidFill>
              </a:defRPr>
            </a:lvl4pPr>
            <a:lvl5pPr>
              <a:defRPr>
                <a:solidFill>
                  <a:srgbClr val="3399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412798"/>
            <a:ext cx="896448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07504" y="1700808"/>
            <a:ext cx="8856984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rgbClr val="3399FF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399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rgbClr val="3399FF"/>
                </a:solidFill>
              </a:defRPr>
            </a:lvl1pPr>
            <a:lvl2pPr>
              <a:defRPr sz="2400">
                <a:solidFill>
                  <a:srgbClr val="3399FF"/>
                </a:solidFill>
              </a:defRPr>
            </a:lvl2pPr>
            <a:lvl3pPr>
              <a:defRPr sz="2000">
                <a:solidFill>
                  <a:srgbClr val="3399FF"/>
                </a:solidFill>
              </a:defRPr>
            </a:lvl3pPr>
            <a:lvl4pPr>
              <a:defRPr sz="1800">
                <a:solidFill>
                  <a:srgbClr val="3399FF"/>
                </a:solidFill>
              </a:defRPr>
            </a:lvl4pPr>
            <a:lvl5pPr>
              <a:defRPr sz="1800">
                <a:solidFill>
                  <a:srgbClr val="3399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rgbClr val="3399FF"/>
                </a:solidFill>
              </a:defRPr>
            </a:lvl1pPr>
            <a:lvl2pPr>
              <a:defRPr sz="2400">
                <a:solidFill>
                  <a:srgbClr val="3399FF"/>
                </a:solidFill>
              </a:defRPr>
            </a:lvl2pPr>
            <a:lvl3pPr>
              <a:defRPr sz="2000">
                <a:solidFill>
                  <a:srgbClr val="3399FF"/>
                </a:solidFill>
              </a:defRPr>
            </a:lvl3pPr>
            <a:lvl4pPr>
              <a:defRPr sz="1800">
                <a:solidFill>
                  <a:srgbClr val="3399FF"/>
                </a:solidFill>
              </a:defRPr>
            </a:lvl4pPr>
            <a:lvl5pPr>
              <a:defRPr sz="1800">
                <a:solidFill>
                  <a:srgbClr val="3399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9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rgbClr val="3399FF"/>
                </a:solidFill>
              </a:defRPr>
            </a:lvl1pPr>
            <a:lvl2pPr>
              <a:defRPr sz="2000">
                <a:solidFill>
                  <a:srgbClr val="3399FF"/>
                </a:solidFill>
              </a:defRPr>
            </a:lvl2pPr>
            <a:lvl3pPr>
              <a:defRPr sz="1800">
                <a:solidFill>
                  <a:srgbClr val="3399FF"/>
                </a:solidFill>
              </a:defRPr>
            </a:lvl3pPr>
            <a:lvl4pPr>
              <a:defRPr sz="1600">
                <a:solidFill>
                  <a:srgbClr val="3399FF"/>
                </a:solidFill>
              </a:defRPr>
            </a:lvl4pPr>
            <a:lvl5pPr>
              <a:defRPr sz="1600">
                <a:solidFill>
                  <a:srgbClr val="3399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9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rgbClr val="3399FF"/>
                </a:solidFill>
              </a:defRPr>
            </a:lvl1pPr>
            <a:lvl2pPr>
              <a:defRPr sz="2000">
                <a:solidFill>
                  <a:srgbClr val="3399FF"/>
                </a:solidFill>
              </a:defRPr>
            </a:lvl2pPr>
            <a:lvl3pPr>
              <a:defRPr sz="1800">
                <a:solidFill>
                  <a:srgbClr val="3399FF"/>
                </a:solidFill>
              </a:defRPr>
            </a:lvl3pPr>
            <a:lvl4pPr>
              <a:defRPr sz="1600">
                <a:solidFill>
                  <a:srgbClr val="3399FF"/>
                </a:solidFill>
              </a:defRPr>
            </a:lvl4pPr>
            <a:lvl5pPr>
              <a:defRPr sz="1600">
                <a:solidFill>
                  <a:srgbClr val="3399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rgbClr val="3399FF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rgbClr val="3399FF"/>
                </a:solidFill>
              </a:defRPr>
            </a:lvl1pPr>
            <a:lvl2pPr>
              <a:defRPr sz="2800">
                <a:solidFill>
                  <a:srgbClr val="3399FF"/>
                </a:solidFill>
              </a:defRPr>
            </a:lvl2pPr>
            <a:lvl3pPr>
              <a:defRPr sz="2400">
                <a:solidFill>
                  <a:srgbClr val="3399FF"/>
                </a:solidFill>
              </a:defRPr>
            </a:lvl3pPr>
            <a:lvl4pPr>
              <a:defRPr sz="2000">
                <a:solidFill>
                  <a:srgbClr val="3399FF"/>
                </a:solidFill>
              </a:defRPr>
            </a:lvl4pPr>
            <a:lvl5pPr>
              <a:defRPr sz="2000">
                <a:solidFill>
                  <a:srgbClr val="3399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399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3399FF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rgbClr val="3399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3399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2798"/>
            <a:ext cx="896448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700808"/>
            <a:ext cx="8856984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399FF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399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399FF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920880" cy="2016224"/>
          </a:xfrm>
        </p:spPr>
        <p:txBody>
          <a:bodyPr>
            <a:normAutofit fontScale="90000"/>
          </a:bodyPr>
          <a:lstStyle/>
          <a:p>
            <a:r>
              <a:rPr lang="kk-KZ" sz="7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«Иә» және «Жоқ» ойыны</a:t>
            </a:r>
            <a:endParaRPr lang="ru-RU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FC1DB-5D44-4251-B4D5-886542209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20888"/>
            <a:ext cx="864096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4B7C8B87-E84C-41D9-AD46-2264CC9740F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58805085"/>
                  </p:ext>
                </p:extLst>
              </p:nvPr>
            </p:nvGraphicFramePr>
            <p:xfrm>
              <a:off x="395536" y="-17849"/>
              <a:ext cx="8352928" cy="702574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36304">
                      <a:extLst>
                        <a:ext uri="{9D8B030D-6E8A-4147-A177-3AD203B41FA5}">
                          <a16:colId xmlns:a16="http://schemas.microsoft.com/office/drawing/2014/main" val="2318979727"/>
                        </a:ext>
                      </a:extLst>
                    </a:gridCol>
                    <a:gridCol w="5616624">
                      <a:extLst>
                        <a:ext uri="{9D8B030D-6E8A-4147-A177-3AD203B41FA5}">
                          <a16:colId xmlns:a16="http://schemas.microsoft.com/office/drawing/2014/main" val="955605051"/>
                        </a:ext>
                      </a:extLst>
                    </a:gridCol>
                  </a:tblGrid>
                  <a:tr h="2128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1200">
                              <a:effectLst/>
                            </a:rPr>
                            <a:t>Сан есім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1200">
                              <a:effectLst/>
                            </a:rPr>
                            <a:t>түрі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6424024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ru-RU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есептік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18247495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реттік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8812073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топтау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52882142"/>
                      </a:ext>
                    </a:extLst>
                  </a:tr>
                  <a:tr h="697645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kk-KZ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kk-KZ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oMath>
                          </a14:m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бөлшектік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93974087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жинақтық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2129508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болжалдық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86648510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212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реттік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68779012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112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есептік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82526316"/>
                      </a:ext>
                    </a:extLst>
                  </a:tr>
                  <a:tr h="68805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ru-RU" sz="2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kk-KZ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kk-KZ" sz="2800"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бөлшектік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07975905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жинақтық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93219033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топтау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41210640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болжалдық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3666262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</a:t>
                          </a:r>
                          <a:endParaRPr lang="ru-RU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реттік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16211465"/>
                      </a:ext>
                    </a:extLst>
                  </a:tr>
                  <a:tr h="439771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115</a:t>
                          </a:r>
                          <a:endParaRPr lang="ru-RU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топтау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6018534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Объект 4">
                <a:extLst>
                  <a:ext uri="{FF2B5EF4-FFF2-40B4-BE49-F238E27FC236}">
                    <a16:creationId xmlns:a16="http://schemas.microsoft.com/office/drawing/2014/main" id="{4B7C8B87-E84C-41D9-AD46-2264CC9740F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858805085"/>
                  </p:ext>
                </p:extLst>
              </p:nvPr>
            </p:nvGraphicFramePr>
            <p:xfrm>
              <a:off x="395536" y="-17849"/>
              <a:ext cx="8352928" cy="702574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736304">
                      <a:extLst>
                        <a:ext uri="{9D8B030D-6E8A-4147-A177-3AD203B41FA5}">
                          <a16:colId xmlns:a16="http://schemas.microsoft.com/office/drawing/2014/main" val="2318979727"/>
                        </a:ext>
                      </a:extLst>
                    </a:gridCol>
                    <a:gridCol w="5616624">
                      <a:extLst>
                        <a:ext uri="{9D8B030D-6E8A-4147-A177-3AD203B41FA5}">
                          <a16:colId xmlns:a16="http://schemas.microsoft.com/office/drawing/2014/main" val="955605051"/>
                        </a:ext>
                      </a:extLst>
                    </a:gridCol>
                  </a:tblGrid>
                  <a:tr h="2128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1200">
                              <a:effectLst/>
                            </a:rPr>
                            <a:t>Сан есім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1200">
                              <a:effectLst/>
                            </a:rPr>
                            <a:t>түрі</a:t>
                          </a:r>
                          <a:endParaRPr lang="ru-RU" sz="1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96424024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ru-RU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есептік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718247495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реттік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298812073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топтау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352882142"/>
                      </a:ext>
                    </a:extLst>
                  </a:tr>
                  <a:tr h="70396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23" t="-225862" r="-206459" b="-7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бөлшектік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793974087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жинақтық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22129508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болжалдық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86648510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212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реттік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268779012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112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есептік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82526316"/>
                      </a:ext>
                    </a:extLst>
                  </a:tr>
                  <a:tr h="69259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23" t="-591228" r="-206459" b="-35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бөлшектік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07975905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жинақтық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693219033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топтау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841210640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ru-RU" sz="2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болжалдық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3666262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</a:t>
                          </a:r>
                          <a:endParaRPr lang="ru-RU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реттік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816211465"/>
                      </a:ext>
                    </a:extLst>
                  </a:tr>
                  <a:tr h="45135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115</a:t>
                          </a:r>
                          <a:endParaRPr lang="ru-RU" sz="2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kk-KZ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топтау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6018534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951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7E125-700C-49B0-BC0E-D271295E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76672"/>
            <a:ext cx="7992888" cy="864096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«Арты</a:t>
            </a:r>
            <a:r>
              <a:rPr lang="kk-KZ" b="1" dirty="0">
                <a:solidFill>
                  <a:schemeClr val="tx1"/>
                </a:solidFill>
              </a:rPr>
              <a:t>ғ</a:t>
            </a:r>
            <a:r>
              <a:rPr lang="ru-RU" b="1" dirty="0" err="1">
                <a:solidFill>
                  <a:schemeClr val="tx1"/>
                </a:solidFill>
              </a:rPr>
              <a:t>ын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алып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таста</a:t>
            </a:r>
            <a:r>
              <a:rPr lang="ru-RU" b="1" dirty="0">
                <a:solidFill>
                  <a:schemeClr val="tx1"/>
                </a:solidFill>
              </a:rPr>
              <a:t>» </a:t>
            </a:r>
            <a:r>
              <a:rPr lang="ru-RU" b="1" dirty="0" err="1">
                <a:solidFill>
                  <a:schemeClr val="tx1"/>
                </a:solidFill>
              </a:rPr>
              <a:t>әдісі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33F957-356D-4725-9C7F-A60101956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44824"/>
            <a:ext cx="1688738" cy="10303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0B7CF0-5D9B-4509-8BF0-92EF02DC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891" y="1908175"/>
            <a:ext cx="1376606" cy="1030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835437-DCFE-4578-A7BA-F76AD1D92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815" y="1966551"/>
            <a:ext cx="1620985" cy="9937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B83222-3727-43CB-B96B-9BFF107DE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67" y="3444062"/>
            <a:ext cx="1688738" cy="11339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90D175-8DCA-488E-804E-579808D1E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600" y="5078837"/>
            <a:ext cx="1436701" cy="13024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F9E498-1B00-47D6-9859-936072BA9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682" y="3398168"/>
            <a:ext cx="1488785" cy="11491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548100-CBE6-4B97-9F6E-EE3A0B1A0D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477" y="5184281"/>
            <a:ext cx="1688738" cy="11888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C6B12E-DBA9-4686-925F-A1755A1B35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2801" y="5126363"/>
            <a:ext cx="1488784" cy="12549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1F7515-57A7-4994-8940-ABD768607C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2801" y="3517303"/>
            <a:ext cx="1488785" cy="9510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2E4C30-7F3E-44E8-A273-E12A233A87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3969" y="1966552"/>
            <a:ext cx="1620985" cy="9937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7432E5-D58F-492E-A854-68AECDB777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3969" y="3370882"/>
            <a:ext cx="1620985" cy="12037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BBA1E4-AF2E-40A8-B318-2E6B15732E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6316" y="5078837"/>
            <a:ext cx="143670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9D58B-7611-44E2-88CF-CADD9528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799"/>
            <a:ext cx="8892480" cy="592609"/>
          </a:xfrm>
        </p:spPr>
        <p:txBody>
          <a:bodyPr>
            <a:normAutofit fontScale="90000"/>
          </a:bodyPr>
          <a:lstStyle/>
          <a:p>
            <a:r>
              <a:rPr lang="kk-KZ" dirty="0"/>
              <a:t>Артық суреттер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3626378-100B-4095-B1F2-2F50C7340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9725590">
            <a:off x="265955" y="1828031"/>
            <a:ext cx="3672408" cy="18534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6A8ECF-A380-45E5-9F71-75F441933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5222">
            <a:off x="4390827" y="1960124"/>
            <a:ext cx="3960440" cy="2194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C44092-730F-47C6-BE05-378309442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73" y="4320543"/>
            <a:ext cx="2725493" cy="20578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44F996-8BB3-406C-87DC-5FC2E2AA7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730" y="4339097"/>
            <a:ext cx="3367981" cy="20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1E8BD-F99E-453A-9CEE-A661B4D6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Судың пайдасы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95CD46-7EEC-4641-A5C9-8BBEDBA12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687361">
            <a:off x="476783" y="1617996"/>
            <a:ext cx="2519149" cy="1361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0CACCA-8453-4F78-948D-CFCF810F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618" y="1575074"/>
            <a:ext cx="2104509" cy="15921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75E44C-4079-4F22-BB41-DF8597E73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8522">
            <a:off x="6057118" y="1784324"/>
            <a:ext cx="2520280" cy="17030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052623-2EDB-48EF-BDC0-C024DEC01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40727">
            <a:off x="651014" y="3465916"/>
            <a:ext cx="2336810" cy="16263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DB6E14-D35D-47E3-A99B-66C2554ED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522" y="3515489"/>
            <a:ext cx="2186504" cy="15921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B8F7E9-02AF-4BA2-AD0E-B4744856C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6433">
            <a:off x="6444207" y="4033824"/>
            <a:ext cx="2279985" cy="15921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A84F5B-7256-43D9-BC33-9829153370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87992">
            <a:off x="1592360" y="5075836"/>
            <a:ext cx="2215046" cy="13046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4C73F8-9898-4A08-B0BF-0EF5CF7E4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75738">
            <a:off x="4983406" y="5367913"/>
            <a:ext cx="1487553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E2BFE2-2203-4012-82D3-94287154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00808"/>
            <a:ext cx="8856984" cy="4680520"/>
          </a:xfrm>
        </p:spPr>
        <p:txBody>
          <a:bodyPr>
            <a:normAutofit/>
          </a:bodyPr>
          <a:lstStyle/>
          <a:p>
            <a:pPr algn="ctr"/>
            <a:r>
              <a:rPr lang="kk-KZ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Постер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у туралы видео">
            <a:hlinkClick r:id="" action="ppaction://media"/>
            <a:extLst>
              <a:ext uri="{FF2B5EF4-FFF2-40B4-BE49-F238E27FC236}">
                <a16:creationId xmlns:a16="http://schemas.microsoft.com/office/drawing/2014/main" id="{3C2F7A10-A21A-4031-B1E2-DCD280F363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62980"/>
            <a:ext cx="7416824" cy="570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EF3700-EC06-49F2-BF99-92F91A0F2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56F2B-13C6-427A-ABC6-058B0F53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136904" cy="1296144"/>
          </a:xfrm>
        </p:spPr>
        <p:txBody>
          <a:bodyPr>
            <a:normAutofit fontScale="90000"/>
          </a:bodyPr>
          <a:lstStyle/>
          <a:p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Ой </a:t>
            </a:r>
            <a:r>
              <a:rPr lang="ru-RU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шақыру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әдісі</a:t>
            </a: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9D190-45AD-42FB-83FB-33824333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813690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6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1E7AA-89EA-48B5-8FF7-4A3950E88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4664"/>
            <a:ext cx="8964488" cy="1080120"/>
          </a:xfrm>
        </p:spPr>
        <p:txBody>
          <a:bodyPr>
            <a:normAutofit fontScale="90000"/>
          </a:bodyPr>
          <a:lstStyle/>
          <a:p>
            <a:r>
              <a:rPr lang="kk-KZ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Судың пайдасы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475204-86D3-41A5-A0A3-A99A4654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628800"/>
            <a:ext cx="8280920" cy="498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E869F-46FF-4C94-B068-FF6B132A2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«Сөздер банкісі» әдісі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A46DB9-8226-4233-8298-2807D1232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00808"/>
            <a:ext cx="8712968" cy="4680520"/>
          </a:xfrm>
        </p:spPr>
        <p:txBody>
          <a:bodyPr/>
          <a:lstStyle/>
          <a:p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Мөлдір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-прозрачная</a:t>
            </a:r>
          </a:p>
          <a:p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Сұйықтық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-жидкость</a:t>
            </a:r>
          </a:p>
          <a:p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-организм</a:t>
            </a:r>
          </a:p>
          <a:p>
            <a:r>
              <a:rPr lang="ru-RU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Құбыр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-водопровод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6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19943-9157-4B5F-8AE3-7E538DD9A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err="1"/>
              <a:t>Тыңдалым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949EF1-5969-4289-8C7D-5AE2AC30D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182F7-3D42-4633-95EA-2E4A6C2C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598021"/>
            <a:ext cx="7776864" cy="48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7D7E0-FE4C-4814-BEBC-58DAFEF3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48" y="395999"/>
            <a:ext cx="8208912" cy="567929"/>
          </a:xfrm>
        </p:spPr>
        <p:txBody>
          <a:bodyPr>
            <a:normAutofit fontScale="90000"/>
          </a:bodyPr>
          <a:lstStyle/>
          <a:p>
            <a:r>
              <a:rPr lang="kk-KZ" dirty="0"/>
              <a:t>«</a:t>
            </a:r>
            <a:r>
              <a:rPr lang="kk-KZ" dirty="0">
                <a:solidFill>
                  <a:schemeClr val="tx1"/>
                </a:solidFill>
              </a:rPr>
              <a:t>Дұрыс , дұрыс емес»</a:t>
            </a:r>
            <a:r>
              <a:rPr lang="kk-KZ" dirty="0"/>
              <a:t> әдісі</a:t>
            </a:r>
            <a:endParaRPr lang="ru-RU" dirty="0"/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C6EF64DD-5CBA-4D23-89A4-6A68C03199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946934"/>
              </p:ext>
            </p:extLst>
          </p:nvPr>
        </p:nvGraphicFramePr>
        <p:xfrm>
          <a:off x="251520" y="1124745"/>
          <a:ext cx="8712968" cy="5320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0818">
                  <a:extLst>
                    <a:ext uri="{9D8B030D-6E8A-4147-A177-3AD203B41FA5}">
                      <a16:colId xmlns:a16="http://schemas.microsoft.com/office/drawing/2014/main" val="1654122928"/>
                    </a:ext>
                  </a:extLst>
                </a:gridCol>
                <a:gridCol w="1282419">
                  <a:extLst>
                    <a:ext uri="{9D8B030D-6E8A-4147-A177-3AD203B41FA5}">
                      <a16:colId xmlns:a16="http://schemas.microsoft.com/office/drawing/2014/main" val="1331712307"/>
                    </a:ext>
                  </a:extLst>
                </a:gridCol>
                <a:gridCol w="1659731">
                  <a:extLst>
                    <a:ext uri="{9D8B030D-6E8A-4147-A177-3AD203B41FA5}">
                      <a16:colId xmlns:a16="http://schemas.microsoft.com/office/drawing/2014/main" val="365057173"/>
                    </a:ext>
                  </a:extLst>
                </a:gridCol>
              </a:tblGrid>
              <a:tr h="1069798">
                <a:tc>
                  <a:txBody>
                    <a:bodyPr/>
                    <a:lstStyle/>
                    <a:p>
                      <a:pPr algn="ctr"/>
                      <a:r>
                        <a:rPr lang="kk-KZ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Сөйлем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Дұрыс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Дұрыс емес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61430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Адам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ағзасы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86%-ы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судан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тұрады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710017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балықтардың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95%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судан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тұрады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984885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Қияр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мен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қарбыз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95%-ы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судан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тұрады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00022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Хлор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ағзаға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зиянды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574578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Көлден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ішуге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болады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967697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Қиярдың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75 % 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пайызы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судан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тұрады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891236"/>
                  </a:ext>
                </a:extLst>
              </a:tr>
              <a:tr h="6072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923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5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7CC2374-9BEA-4861-B727-83E27556E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1821"/>
            <a:ext cx="8856984" cy="1224136"/>
          </a:xfrm>
        </p:spPr>
        <p:txBody>
          <a:bodyPr>
            <a:normAutofit/>
          </a:bodyPr>
          <a:lstStyle/>
          <a:p>
            <a:r>
              <a:rPr lang="kk-KZ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«Сұрақ ілмегі» әдісі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390859-E87B-416E-905B-6B5047FAB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9320">
            <a:off x="868843" y="1725289"/>
            <a:ext cx="3238500" cy="30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513E22-178C-4DFB-9034-832E072EF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6736">
            <a:off x="5068684" y="1725289"/>
            <a:ext cx="3624064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83BE8E-0017-4138-9EA6-D3DA12240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479336"/>
            <a:ext cx="6084168" cy="20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AA5B7-735C-4E1B-8F3D-8BC153C2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32656"/>
            <a:ext cx="7056784" cy="936104"/>
          </a:xfrm>
        </p:spPr>
        <p:txBody>
          <a:bodyPr>
            <a:normAutofit/>
          </a:bodyPr>
          <a:lstStyle/>
          <a:p>
            <a:r>
              <a:rPr lang="kk-KZ" dirty="0">
                <a:solidFill>
                  <a:schemeClr val="tx1"/>
                </a:solidFill>
              </a:rPr>
              <a:t>Сергіту сәті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2FD342-9B88-43AC-9303-406AD4D70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4249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2C558E-8E11-4D47-9906-6A672EF38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404664"/>
            <a:ext cx="8856984" cy="936104"/>
          </a:xfrm>
        </p:spPr>
        <p:txBody>
          <a:bodyPr>
            <a:normAutofit lnSpcReduction="10000"/>
          </a:bodyPr>
          <a:lstStyle/>
          <a:p>
            <a:r>
              <a:rPr lang="kk-KZ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«Сиқырлы сандық» әдісі</a:t>
            </a:r>
            <a:endParaRPr lang="ru-RU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5B18A3-15F3-44E2-8EA6-CC147F38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05000"/>
            <a:ext cx="8676964" cy="45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9e8d4ac312f6425d52bc57b4a6fce23b53c83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Экран (4:3)</PresentationFormat>
  <Paragraphs>59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Тема Office</vt:lpstr>
      <vt:lpstr>«Иә» және «Жоқ» ойыны</vt:lpstr>
      <vt:lpstr>« Ой шақыру» әдісі  </vt:lpstr>
      <vt:lpstr>Судың пайдасы</vt:lpstr>
      <vt:lpstr>«Сөздер банкісі» әдісі</vt:lpstr>
      <vt:lpstr>Тыңдалым</vt:lpstr>
      <vt:lpstr>«Дұрыс , дұрыс емес» әдісі</vt:lpstr>
      <vt:lpstr>Презентация PowerPoint</vt:lpstr>
      <vt:lpstr>Сергіту сәті</vt:lpstr>
      <vt:lpstr>Презентация PowerPoint</vt:lpstr>
      <vt:lpstr>Презентация PowerPoint</vt:lpstr>
      <vt:lpstr>«Артығын алып таста» әдісі</vt:lpstr>
      <vt:lpstr>Артық суреттер</vt:lpstr>
      <vt:lpstr>Судың пайдасы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Брызги воды</dc:title>
  <dc:creator>obstinate</dc:creator>
  <dc:description>Шаблон презентации с сайта https://presentation-creation.ru/</dc:description>
  <cp:lastModifiedBy>alma_1985@list.ru</cp:lastModifiedBy>
  <cp:revision>531</cp:revision>
  <dcterms:created xsi:type="dcterms:W3CDTF">2018-02-25T09:09:03Z</dcterms:created>
  <dcterms:modified xsi:type="dcterms:W3CDTF">2019-11-24T15:51:27Z</dcterms:modified>
</cp:coreProperties>
</file>