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3" r:id="rId2"/>
    <p:sldId id="267" r:id="rId3"/>
    <p:sldId id="272" r:id="rId4"/>
    <p:sldId id="256" r:id="rId5"/>
    <p:sldId id="274" r:id="rId6"/>
    <p:sldId id="270" r:id="rId7"/>
    <p:sldId id="269" r:id="rId8"/>
    <p:sldId id="271" r:id="rId9"/>
    <p:sldId id="263" r:id="rId10"/>
    <p:sldId id="265" r:id="rId11"/>
    <p:sldId id="275" r:id="rId12"/>
    <p:sldId id="276" r:id="rId13"/>
    <p:sldId id="262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D0D98-A53C-4314-90A3-E8B2CF67D4F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9702E-4601-421E-90E9-A1A2E54EC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21D0A-7DC1-4824-B9DF-DAEFEE4D0BF6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2B968E-2A2B-474F-B419-D43B2D80FCC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A72551-D412-4939-9A52-14C2F2C31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B968E-2A2B-474F-B419-D43B2D80FCC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2551-D412-4939-9A52-14C2F2C31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B968E-2A2B-474F-B419-D43B2D80FCC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2551-D412-4939-9A52-14C2F2C31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B968E-2A2B-474F-B419-D43B2D80FCC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2551-D412-4939-9A52-14C2F2C31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B968E-2A2B-474F-B419-D43B2D80FCC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2551-D412-4939-9A52-14C2F2C31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B968E-2A2B-474F-B419-D43B2D80FCC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2551-D412-4939-9A52-14C2F2C31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B968E-2A2B-474F-B419-D43B2D80FCC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2551-D412-4939-9A52-14C2F2C31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B968E-2A2B-474F-B419-D43B2D80FCC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2551-D412-4939-9A52-14C2F2C31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B968E-2A2B-474F-B419-D43B2D80FCC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2551-D412-4939-9A52-14C2F2C31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E2B968E-2A2B-474F-B419-D43B2D80FCC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2551-D412-4939-9A52-14C2F2C31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2B968E-2A2B-474F-B419-D43B2D80FCC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A72551-D412-4939-9A52-14C2F2C31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E2B968E-2A2B-474F-B419-D43B2D80FCC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A72551-D412-4939-9A52-14C2F2C31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YG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836" y="19363"/>
            <a:ext cx="2631498" cy="2324454"/>
          </a:xfrm>
          <a:prstGeom prst="rect">
            <a:avLst/>
          </a:prstGeom>
          <a:noFill/>
        </p:spPr>
      </p:pic>
      <p:pic>
        <p:nvPicPr>
          <p:cNvPr id="6" name="Picture 3" descr="RY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4617" y="-131494"/>
            <a:ext cx="2861077" cy="2484150"/>
          </a:xfrm>
          <a:prstGeom prst="rect">
            <a:avLst/>
          </a:prstGeom>
          <a:noFill/>
        </p:spPr>
      </p:pic>
      <p:pic>
        <p:nvPicPr>
          <p:cNvPr id="7" name="Picture 4" descr="LB_circl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04722" y="-50895"/>
            <a:ext cx="3208955" cy="2554261"/>
          </a:xfrm>
          <a:prstGeom prst="rect">
            <a:avLst/>
          </a:prstGeom>
          <a:noFill/>
        </p:spPr>
      </p:pic>
      <p:pic>
        <p:nvPicPr>
          <p:cNvPr id="8" name="Picture 5" descr="O_chevron001"/>
          <p:cNvPicPr>
            <a:picLocks noChangeAspect="1" noChangeArrowheads="1"/>
          </p:cNvPicPr>
          <p:nvPr/>
        </p:nvPicPr>
        <p:blipFill>
          <a:blip r:embed="rId7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11006361">
            <a:off x="2533108" y="877381"/>
            <a:ext cx="414296" cy="466401"/>
          </a:xfrm>
          <a:prstGeom prst="rect">
            <a:avLst/>
          </a:prstGeom>
          <a:noFill/>
        </p:spPr>
      </p:pic>
      <p:pic>
        <p:nvPicPr>
          <p:cNvPr id="9" name="Picture 5" descr="O_chevron001"/>
          <p:cNvPicPr>
            <a:picLocks noChangeAspect="1" noChangeArrowheads="1"/>
          </p:cNvPicPr>
          <p:nvPr/>
        </p:nvPicPr>
        <p:blipFill>
          <a:blip r:embed="rId7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11006361">
            <a:off x="5584692" y="875224"/>
            <a:ext cx="472259" cy="531654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660728" y="2689509"/>
            <a:ext cx="5148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323529" y="3356992"/>
            <a:ext cx="87901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сахна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кейіпкерлерді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бейнелу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шешімін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кезеңмен талдай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сахна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кейіпкерлерді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безендіру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спрайттардың қозғалу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сөйлеу әрекеттерін құру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Прямоугольник 1032"/>
          <p:cNvSpPr/>
          <p:nvPr/>
        </p:nvSpPr>
        <p:spPr>
          <a:xfrm>
            <a:off x="454696" y="715807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4.3. Сахна мен </a:t>
            </a:r>
          </a:p>
          <a:p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кейіпкерледі </a:t>
            </a:r>
          </a:p>
          <a:p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бейнелеу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Прямоугольник 1033"/>
          <p:cNvSpPr/>
          <p:nvPr/>
        </p:nvSpPr>
        <p:spPr>
          <a:xfrm>
            <a:off x="3381217" y="540886"/>
            <a:ext cx="1910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Компьютерлік </a:t>
            </a:r>
          </a:p>
          <a:p>
            <a:pPr algn="l"/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ойындарды </a:t>
            </a:r>
          </a:p>
          <a:p>
            <a:pPr algn="l"/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жасау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Прямоугольник 1034"/>
          <p:cNvSpPr/>
          <p:nvPr/>
        </p:nvSpPr>
        <p:spPr>
          <a:xfrm>
            <a:off x="6444208" y="692696"/>
            <a:ext cx="2083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6.</a:t>
            </a:r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3.2.1 </a:t>
            </a:r>
          </a:p>
          <a:p>
            <a:pPr algn="l"/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есептің шешімін</a:t>
            </a:r>
          </a:p>
          <a:p>
            <a:pPr algn="l"/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кезеңмен талдау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4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04664"/>
            <a:ext cx="8229600" cy="30243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kk-KZ" altLang="ru-RU" i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Топтық жұмыс</a:t>
            </a:r>
          </a:p>
          <a:p>
            <a:endParaRPr lang="kk-KZ" altLang="ru-RU" i="1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ru-RU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Екі топқа суреттер беріледі сол суреттер бойынша ребус құрастырады  </a:t>
            </a:r>
            <a:endParaRPr lang="ru-RU" altLang="ru-RU" i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9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104455"/>
          </a:xfrm>
        </p:spPr>
        <p:txBody>
          <a:bodyPr>
            <a:normAutofit/>
          </a:bodyPr>
          <a:lstStyle/>
          <a:p>
            <a:pPr algn="l"/>
            <a:r>
              <a:rPr lang="kk-KZ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Қорытынды </a:t>
            </a:r>
            <a:br>
              <a:rPr lang="kk-KZ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“Ақылды тәттілер” әдісі арқылы </a:t>
            </a:r>
            <a:r>
              <a:rPr lang="kk-KZ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бекіту </a:t>
            </a:r>
            <a:endParaRPr lang="ru-RU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Үйге тапсырма </a:t>
            </a:r>
            <a:br>
              <a:rPr lang="kk-KZ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4.3. тақырып</a:t>
            </a:r>
            <a:br>
              <a:rPr lang="kk-KZ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Жиынтық бағалауға дайындық </a:t>
            </a:r>
            <a:endParaRPr lang="ru-RU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285992"/>
            <a:ext cx="75862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Назарларыңызға  рахмет!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3" descr="8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83369"/>
            <a:ext cx="1500198" cy="15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608449"/>
            <a:ext cx="3318537" cy="646331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сөз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құрастыр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892" y="2210961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rgbClr val="0000FF"/>
                </a:solidFill>
              </a:rPr>
              <a:t>МО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204" y="2395627"/>
            <a:ext cx="941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rgbClr val="0000FF"/>
                </a:solidFill>
              </a:rPr>
              <a:t>НИ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3068" y="4083169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rgbClr val="0000FF"/>
                </a:solidFill>
              </a:rPr>
              <a:t>ТОР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8812" y="3651121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rgbClr val="0000FF"/>
                </a:solidFill>
              </a:rPr>
              <a:t>пью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5356" y="3835787"/>
            <a:ext cx="1072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rgbClr val="0000FF"/>
                </a:solidFill>
              </a:rPr>
              <a:t>ТЕР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1270" y="1562889"/>
            <a:ext cx="1149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rgbClr val="0000FF"/>
                </a:solidFill>
              </a:rPr>
              <a:t>ком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8200" y="1562889"/>
            <a:ext cx="1034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rgbClr val="0000FF"/>
                </a:solidFill>
              </a:rPr>
              <a:t>ТІН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5410" y="4731241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rgbClr val="0000FF"/>
                </a:solidFill>
              </a:rPr>
              <a:t>ТУ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3068" y="3219073"/>
            <a:ext cx="615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rgbClr val="0000FF"/>
                </a:solidFill>
              </a:rPr>
              <a:t>ІР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1412776"/>
            <a:ext cx="915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rgbClr val="0000FF"/>
                </a:solidFill>
              </a:rPr>
              <a:t>НА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5013176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rgbClr val="0000FF"/>
                </a:solidFill>
              </a:rPr>
              <a:t>САХ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4248" y="2780928"/>
            <a:ext cx="708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rgbClr val="0000FF"/>
                </a:solidFill>
              </a:rPr>
              <a:t>ІП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5373216"/>
            <a:ext cx="1051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rgbClr val="0000FF"/>
                </a:solidFill>
              </a:rPr>
              <a:t>КЕР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4941168"/>
            <a:ext cx="1148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rgbClr val="0000FF"/>
                </a:solidFill>
              </a:rPr>
              <a:t>КЕЙ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7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332656"/>
            <a:ext cx="5205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«Шаттық шеңберін құру »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Шеңбер </a:t>
            </a:r>
            <a:r>
              <a:rPr lang="kk-KZ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құрып бір-бірлерімен әр ел салты бойынша </a:t>
            </a:r>
            <a:r>
              <a:rPr lang="kk-KZ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амандасамыз.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04865"/>
            <a:ext cx="22148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176183"/>
            <a:ext cx="157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Жапония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1728192" cy="21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4221088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Қытай</a:t>
            </a:r>
            <a:endParaRPr lang="ru-RU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24036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4221088"/>
            <a:ext cx="2026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Араб елдері</a:t>
            </a:r>
            <a:endParaRPr lang="ru-RU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69160"/>
            <a:ext cx="2671845" cy="173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07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Сценарий дегеніміз не ? </a:t>
            </a:r>
          </a:p>
          <a:p>
            <a:pPr>
              <a:buNone/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Идея бұл ...?</a:t>
            </a:r>
          </a:p>
          <a:p>
            <a:pPr>
              <a:buNone/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Ойынның идеясы ? </a:t>
            </a:r>
          </a:p>
          <a:p>
            <a:pPr>
              <a:buNone/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Анимация ... ?</a:t>
            </a:r>
          </a:p>
          <a:p>
            <a:pPr>
              <a:buNone/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Компьютерлік ойындар қандай түрлерге бөлінеді ? </a:t>
            </a:r>
          </a:p>
          <a:p>
            <a:pPr>
              <a:buNone/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Ойын қызықты болу үшін не істеу керек ? </a:t>
            </a:r>
          </a:p>
          <a:p>
            <a:pPr>
              <a:buNone/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Алгоритм дегеніміз не ? </a:t>
            </a:r>
          </a:p>
          <a:p>
            <a:pPr>
              <a:buNone/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Қандай сұрақтар қою арқылы сценарий құрамыз ?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 –жауап арқылы өткенді қайталау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48346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 rot="16200000">
            <a:off x="5472102" y="656690"/>
            <a:ext cx="2808310" cy="374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bright="-20000" contrast="40000"/>
          </a:blip>
          <a:srcRect r="12195" b="8832"/>
          <a:stretch>
            <a:fillRect/>
          </a:stretch>
        </p:blipFill>
        <p:spPr bwMode="auto">
          <a:xfrm rot="5400000">
            <a:off x="1389770" y="346534"/>
            <a:ext cx="2592288" cy="3716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728192"/>
          </a:xfrm>
        </p:spPr>
        <p:txBody>
          <a:bodyPr>
            <a:normAutofit/>
          </a:bodyPr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 :</a:t>
            </a:r>
            <a:b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Сахна мен кейіпкерлерді бейнелеу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-1000"/>
          </a:blip>
          <a:srcRect/>
          <a:stretch>
            <a:fillRect/>
          </a:stretch>
        </p:blipFill>
        <p:spPr bwMode="auto">
          <a:xfrm rot="16200000">
            <a:off x="1583668" y="-279413"/>
            <a:ext cx="5976666" cy="734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_1b2a7_393756ea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j02857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5131">
            <a:off x="3708400" y="2322513"/>
            <a:ext cx="4570413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 rot="-421001">
            <a:off x="900113" y="375177"/>
            <a:ext cx="705643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Жаңа түсінікті тексеру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Жұптық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жұмыс.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Практикалық тапсырма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Топтық жұмыс</a:t>
            </a:r>
            <a:r>
              <a:rPr lang="ru-RU" sz="4000" dirty="0">
                <a:solidFill>
                  <a:schemeClr val="bg2"/>
                </a:solidFill>
              </a:rPr>
              <a:t/>
            </a:r>
            <a:br>
              <a:rPr lang="ru-RU" sz="4000" dirty="0">
                <a:solidFill>
                  <a:schemeClr val="bg2"/>
                </a:solidFill>
              </a:rPr>
            </a:br>
            <a:endParaRPr lang="ru-RU" sz="4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71287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04664"/>
            <a:ext cx="8229600" cy="746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kk-KZ" altLang="ru-RU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 жұмыс компьютермен  </a:t>
            </a:r>
            <a:endParaRPr lang="ru-RU" altLang="ru-RU" i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4380" y="404664"/>
            <a:ext cx="5547543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Жұптық жұмыс </a:t>
            </a:r>
            <a:b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Меруерт пен Диас үшін төмендегідей диалог құрастыр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2276872"/>
            <a:ext cx="556017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kk-KZ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Сәлем !      </a:t>
            </a: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</a:t>
            </a:r>
            <a:r>
              <a:rPr lang="kk-KZ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kk-KZ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Қалайсыз ?       </a:t>
            </a: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Ұл </a:t>
            </a:r>
          </a:p>
          <a:p>
            <a:pPr>
              <a:buFontTx/>
              <a:buChar char="-"/>
            </a:pPr>
            <a:r>
              <a:rPr lang="kk-KZ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Жақсы, атың кім ?      </a:t>
            </a: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 </a:t>
            </a:r>
          </a:p>
          <a:p>
            <a:pPr>
              <a:buFontTx/>
              <a:buChar char="-"/>
            </a:pPr>
            <a:r>
              <a:rPr lang="kk-KZ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Диас, сенің ше ?      </a:t>
            </a: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Ұл</a:t>
            </a:r>
          </a:p>
          <a:p>
            <a:pPr>
              <a:buFontTx/>
              <a:buChar char="-"/>
            </a:pPr>
            <a:r>
              <a:rPr lang="kk-KZ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Меруерт      </a:t>
            </a: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</a:t>
            </a:r>
          </a:p>
          <a:p>
            <a:pPr>
              <a:buFontTx/>
              <a:buChar char="-"/>
            </a:pPr>
            <a:r>
              <a:rPr lang="kk-KZ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Рахмет      </a:t>
            </a: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Ұл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71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</TotalTime>
  <Words>197</Words>
  <Application>Microsoft Office PowerPoint</Application>
  <PresentationFormat>Экран (4:3)</PresentationFormat>
  <Paragraphs>61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Сұрақ –жауап арқылы өткенді қайталау </vt:lpstr>
      <vt:lpstr>Слайд 4</vt:lpstr>
      <vt:lpstr>Сабақтың тақырыбы : Сахна мен кейіпкерлерді бейнелеу </vt:lpstr>
      <vt:lpstr>Слайд 6</vt:lpstr>
      <vt:lpstr>Слайд 7</vt:lpstr>
      <vt:lpstr>Слайд 8</vt:lpstr>
      <vt:lpstr>Жұптық жұмыс   Меруерт пен Диас үшін төмендегідей диалог құрастыр </vt:lpstr>
      <vt:lpstr>Слайд 10</vt:lpstr>
      <vt:lpstr>Қорытынды   “Ақылды тәттілер” әдісі арқылы бекіту </vt:lpstr>
      <vt:lpstr>Үйге тапсырма  4.3. тақырып  Жиынтық бағалауға дайындық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2019-01-28T11:29:51Z</dcterms:created>
  <dcterms:modified xsi:type="dcterms:W3CDTF">2019-01-28T20:58:17Z</dcterms:modified>
</cp:coreProperties>
</file>