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74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2115" autoAdjust="0"/>
  </p:normalViewPr>
  <p:slideViewPr>
    <p:cSldViewPr>
      <p:cViewPr>
        <p:scale>
          <a:sx n="60" d="100"/>
          <a:sy n="60" d="100"/>
        </p:scale>
        <p:origin x="-165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EF1E3-78C5-4F0B-AC2D-B732D749C6F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C335B-1314-4E98-8B66-CFA721002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430-9923-403B-ADF1-906C3E86939B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40A5-EC25-45C4-8292-12E0B4FEE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430-9923-403B-ADF1-906C3E86939B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40A5-EC25-45C4-8292-12E0B4FEE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430-9923-403B-ADF1-906C3E86939B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40A5-EC25-45C4-8292-12E0B4FEE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430-9923-403B-ADF1-906C3E86939B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40A5-EC25-45C4-8292-12E0B4FEE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430-9923-403B-ADF1-906C3E86939B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40A5-EC25-45C4-8292-12E0B4FEE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430-9923-403B-ADF1-906C3E86939B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40A5-EC25-45C4-8292-12E0B4FEE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430-9923-403B-ADF1-906C3E86939B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40A5-EC25-45C4-8292-12E0B4FEE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430-9923-403B-ADF1-906C3E86939B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40A5-EC25-45C4-8292-12E0B4FEE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430-9923-403B-ADF1-906C3E86939B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40A5-EC25-45C4-8292-12E0B4FEE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430-9923-403B-ADF1-906C3E86939B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40A5-EC25-45C4-8292-12E0B4FEE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430-9923-403B-ADF1-906C3E86939B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A840A5-EC25-45C4-8292-12E0B4FEE6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664430-9923-403B-ADF1-906C3E86939B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A840A5-EC25-45C4-8292-12E0B4FEE67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0006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i="1" dirty="0" smtClean="0">
                <a:solidFill>
                  <a:srgbClr val="FF0000"/>
                </a:solidFill>
                <a:latin typeface="Monotype Corsiva" pitchFamily="66" charset="0"/>
              </a:rPr>
              <a:t>Литературно-музыкальная композиция</a:t>
            </a:r>
            <a:r>
              <a:rPr lang="kk-KZ" sz="6000" b="1" i="1" dirty="0" smtClean="0">
                <a:solidFill>
                  <a:srgbClr val="FF0000"/>
                </a:solidFill>
                <a:latin typeface="Monotype Corsiva" pitchFamily="66" charset="0"/>
              </a:rPr>
              <a:t>:</a:t>
            </a:r>
          </a:p>
          <a:p>
            <a:pPr algn="ctr">
              <a:buNone/>
            </a:pPr>
            <a:r>
              <a:rPr lang="kk-KZ" sz="8000" b="1" dirty="0" smtClean="0">
                <a:solidFill>
                  <a:srgbClr val="7030A0"/>
                </a:solidFill>
                <a:latin typeface="Monotype Corsiva" pitchFamily="66" charset="0"/>
              </a:rPr>
              <a:t>“Страницы мятежной жизни”</a:t>
            </a:r>
            <a:endParaRPr lang="ru-RU" sz="8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636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Николаевское кавалерийское училище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IMG-20181203-WA0016.jpg"/>
          <p:cNvPicPr>
            <a:picLocks noGrp="1" noChangeAspect="1"/>
          </p:cNvPicPr>
          <p:nvPr>
            <p:ph idx="1"/>
          </p:nvPr>
        </p:nvPicPr>
        <p:blipFill>
          <a:blip r:embed="rId2"/>
          <a:srcRect l="27113" t="6365" r="33522" b="39927"/>
          <a:stretch>
            <a:fillRect/>
          </a:stretch>
        </p:blipFill>
        <p:spPr>
          <a:xfrm>
            <a:off x="1214414" y="714356"/>
            <a:ext cx="6667929" cy="3857652"/>
          </a:xfr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3971924" cy="1571636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kk-KZ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Варвара Лопухина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IMG-20181203-WA0017.jpg"/>
          <p:cNvPicPr>
            <a:picLocks noGrp="1" noChangeAspect="1"/>
          </p:cNvPicPr>
          <p:nvPr>
            <p:ph idx="1"/>
          </p:nvPr>
        </p:nvPicPr>
        <p:blipFill>
          <a:blip r:embed="rId2"/>
          <a:srcRect l="3707" t="4738" r="29747" b="48065"/>
          <a:stretch>
            <a:fillRect/>
          </a:stretch>
        </p:blipFill>
        <p:spPr>
          <a:xfrm>
            <a:off x="4643406" y="928670"/>
            <a:ext cx="4500594" cy="5674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81203-WA0018.jpg"/>
          <p:cNvPicPr>
            <a:picLocks noGrp="1" noChangeAspect="1"/>
          </p:cNvPicPr>
          <p:nvPr>
            <p:ph idx="1"/>
          </p:nvPr>
        </p:nvPicPr>
        <p:blipFill>
          <a:blip r:embed="rId2"/>
          <a:srcRect l="7889" t="19385" r="15212" b="13888"/>
          <a:stretch>
            <a:fillRect/>
          </a:stretch>
        </p:blipFill>
        <p:spPr>
          <a:xfrm>
            <a:off x="357158" y="1214422"/>
            <a:ext cx="8488925" cy="5286412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00702"/>
            <a:ext cx="41148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kk-KZ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Юнкер Лермонтов 1834-1836 годы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IMG-20181203-WA0020.jpg"/>
          <p:cNvPicPr>
            <a:picLocks noGrp="1" noChangeAspect="1"/>
          </p:cNvPicPr>
          <p:nvPr>
            <p:ph idx="1"/>
          </p:nvPr>
        </p:nvPicPr>
        <p:blipFill>
          <a:blip r:embed="rId2"/>
          <a:srcRect l="9493" t="4738" r="6600" b="30162"/>
          <a:stretch>
            <a:fillRect/>
          </a:stretch>
        </p:blipFill>
        <p:spPr>
          <a:xfrm>
            <a:off x="4572000" y="785793"/>
            <a:ext cx="4325571" cy="5966305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81203-WA0019.jpg"/>
          <p:cNvPicPr>
            <a:picLocks noGrp="1" noChangeAspect="1"/>
          </p:cNvPicPr>
          <p:nvPr>
            <p:ph idx="1"/>
          </p:nvPr>
        </p:nvPicPr>
        <p:blipFill>
          <a:blip r:embed="rId2"/>
          <a:srcRect l="18874" t="7993" r="27113" b="22025"/>
          <a:stretch>
            <a:fillRect/>
          </a:stretch>
        </p:blipFill>
        <p:spPr>
          <a:xfrm>
            <a:off x="142844" y="642918"/>
            <a:ext cx="8786874" cy="6143668"/>
          </a:xfr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143380"/>
            <a:ext cx="5929354" cy="185738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kk-KZ" sz="7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Кавказ</a:t>
            </a:r>
            <a:endParaRPr lang="ru-RU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IMG-20181203-WA0022.jpg"/>
          <p:cNvPicPr>
            <a:picLocks noGrp="1" noChangeAspect="1"/>
          </p:cNvPicPr>
          <p:nvPr>
            <p:ph idx="1"/>
          </p:nvPr>
        </p:nvPicPr>
        <p:blipFill>
          <a:blip r:embed="rId2"/>
          <a:srcRect l="16128" t="19385" r="22536" b="13888"/>
          <a:stretch>
            <a:fillRect/>
          </a:stretch>
        </p:blipFill>
        <p:spPr>
          <a:xfrm>
            <a:off x="4214810" y="3429000"/>
            <a:ext cx="4929190" cy="3429000"/>
          </a:xfrm>
        </p:spPr>
      </p:pic>
      <p:pic>
        <p:nvPicPr>
          <p:cNvPr id="5" name="Рисунок 4" descr="IMG-20181203-WA0021.jpg"/>
          <p:cNvPicPr>
            <a:picLocks noChangeAspect="1"/>
          </p:cNvPicPr>
          <p:nvPr/>
        </p:nvPicPr>
        <p:blipFill>
          <a:blip r:embed="rId3"/>
          <a:srcRect l="20312" t="9722" r="27344" b="22222"/>
          <a:stretch>
            <a:fillRect/>
          </a:stretch>
        </p:blipFill>
        <p:spPr>
          <a:xfrm>
            <a:off x="0" y="0"/>
            <a:ext cx="4786346" cy="3429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81203-WA00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11550" t="7993" r="18874" b="18770"/>
          <a:stretch>
            <a:fillRect/>
          </a:stretch>
        </p:blipFill>
        <p:spPr>
          <a:xfrm>
            <a:off x="0" y="0"/>
            <a:ext cx="9169463" cy="6858000"/>
          </a:xfr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81203-WA0023.jpg"/>
          <p:cNvPicPr>
            <a:picLocks noGrp="1" noChangeAspect="1"/>
          </p:cNvPicPr>
          <p:nvPr>
            <p:ph idx="1"/>
          </p:nvPr>
        </p:nvPicPr>
        <p:blipFill>
          <a:blip r:embed="rId2"/>
          <a:srcRect l="10635" t="12875" r="18874" b="13888"/>
          <a:stretch>
            <a:fillRect/>
          </a:stretch>
        </p:blipFill>
        <p:spPr>
          <a:xfrm>
            <a:off x="1" y="1357298"/>
            <a:ext cx="9144000" cy="5500702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256"/>
            <a:ext cx="375761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kk-KZ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Памятник М.Ю.Лермонтову в Москве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IMG-20181203-WA0027.jpg"/>
          <p:cNvPicPr>
            <a:picLocks noGrp="1" noChangeAspect="1"/>
          </p:cNvPicPr>
          <p:nvPr>
            <p:ph idx="1"/>
          </p:nvPr>
        </p:nvPicPr>
        <p:blipFill>
          <a:blip r:embed="rId2"/>
          <a:srcRect l="12386" t="12875" r="12387" b="23653"/>
          <a:stretch>
            <a:fillRect/>
          </a:stretch>
        </p:blipFill>
        <p:spPr>
          <a:xfrm>
            <a:off x="4000496" y="-1"/>
            <a:ext cx="5143504" cy="6858001"/>
          </a:xfr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4" y="785794"/>
            <a:ext cx="3714776" cy="4643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5300" dirty="0" smtClean="0">
                <a:solidFill>
                  <a:srgbClr val="FF0000"/>
                </a:solidFill>
              </a:rPr>
              <a:t>Михаил Юрьевич Лермонтов (1814-1841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Содержимое 3" descr="IMG-20181203-WA0025.jpg"/>
          <p:cNvPicPr>
            <a:picLocks noGrp="1" noChangeAspect="1"/>
          </p:cNvPicPr>
          <p:nvPr>
            <p:ph idx="1"/>
          </p:nvPr>
        </p:nvPicPr>
        <p:blipFill>
          <a:blip r:embed="rId2"/>
          <a:srcRect t="5195" b="30162"/>
          <a:stretch>
            <a:fillRect/>
          </a:stretch>
        </p:blipFill>
        <p:spPr>
          <a:xfrm>
            <a:off x="357158" y="428604"/>
            <a:ext cx="4286280" cy="6000792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81203-WA0008.jpg"/>
          <p:cNvPicPr>
            <a:picLocks noGrp="1" noChangeAspect="1"/>
          </p:cNvPicPr>
          <p:nvPr>
            <p:ph idx="1"/>
          </p:nvPr>
        </p:nvPicPr>
        <p:blipFill>
          <a:blip r:embed="rId2"/>
          <a:srcRect l="9702" t="4983" r="8804" b="30560"/>
          <a:stretch>
            <a:fillRect/>
          </a:stretch>
        </p:blipFill>
        <p:spPr>
          <a:xfrm>
            <a:off x="1994947" y="0"/>
            <a:ext cx="5091451" cy="6857999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81203-WA0009.jpg"/>
          <p:cNvPicPr>
            <a:picLocks noGrp="1" noChangeAspect="1"/>
          </p:cNvPicPr>
          <p:nvPr>
            <p:ph idx="1"/>
          </p:nvPr>
        </p:nvPicPr>
        <p:blipFill>
          <a:blip r:embed="rId2"/>
          <a:srcRect l="10957" t="6159" r="11872" b="41528"/>
          <a:stretch>
            <a:fillRect/>
          </a:stretch>
        </p:blipFill>
        <p:spPr>
          <a:xfrm>
            <a:off x="1785918" y="-12846"/>
            <a:ext cx="5701340" cy="6870846"/>
          </a:xfrm>
        </p:spPr>
      </p:pic>
      <p:sp>
        <p:nvSpPr>
          <p:cNvPr id="5" name="Прямоугольник 4"/>
          <p:cNvSpPr/>
          <p:nvPr/>
        </p:nvSpPr>
        <p:spPr>
          <a:xfrm>
            <a:off x="1785918" y="6072206"/>
            <a:ext cx="5715040" cy="7857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>
                <a:latin typeface="+mj-lt"/>
              </a:rPr>
              <a:t>Е.А. Арсеньева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kk-KZ" dirty="0"/>
              <a:t>Родители Лермонтова</a:t>
            </a:r>
            <a:endParaRPr lang="ru-RU" dirty="0"/>
          </a:p>
        </p:txBody>
      </p:sp>
      <p:pic>
        <p:nvPicPr>
          <p:cNvPr id="4" name="Содержимое 3" descr="IMG-20181203-WA00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6600" t="11076" r="3707" b="57830"/>
          <a:stretch>
            <a:fillRect/>
          </a:stretch>
        </p:blipFill>
        <p:spPr>
          <a:xfrm>
            <a:off x="0" y="1285860"/>
            <a:ext cx="9144000" cy="557214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81203-WA0011.jpg"/>
          <p:cNvPicPr>
            <a:picLocks noGrp="1" noChangeAspect="1"/>
          </p:cNvPicPr>
          <p:nvPr>
            <p:ph idx="1"/>
          </p:nvPr>
        </p:nvPicPr>
        <p:blipFill>
          <a:blip r:embed="rId2"/>
          <a:srcRect l="28029" t="45425" r="32374" b="13888"/>
          <a:stretch>
            <a:fillRect/>
          </a:stretch>
        </p:blipFill>
        <p:spPr>
          <a:xfrm>
            <a:off x="0" y="928670"/>
            <a:ext cx="9144000" cy="5503954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142984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Москва.Дом на Малой Молчановке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Содержимое 3" descr="IMG-20181203-WA0012.jpg"/>
          <p:cNvPicPr>
            <a:picLocks noGrp="1" noChangeAspect="1"/>
          </p:cNvPicPr>
          <p:nvPr>
            <p:ph idx="1"/>
          </p:nvPr>
        </p:nvPicPr>
        <p:blipFill>
          <a:blip r:embed="rId2"/>
          <a:srcRect l="18874" t="27523" r="27113" b="36672"/>
          <a:stretch>
            <a:fillRect/>
          </a:stretch>
        </p:blipFill>
        <p:spPr>
          <a:xfrm>
            <a:off x="0" y="2285992"/>
            <a:ext cx="9143999" cy="4572008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-20181203-WA0013.jpg"/>
          <p:cNvPicPr>
            <a:picLocks noGrp="1" noChangeAspect="1"/>
          </p:cNvPicPr>
          <p:nvPr>
            <p:ph idx="1"/>
          </p:nvPr>
        </p:nvPicPr>
        <p:blipFill>
          <a:blip r:embed="rId2"/>
          <a:srcRect l="18874" t="11247" r="27056" b="2690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3543296" cy="4367986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kk-KZ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Столыпин Алексей Аркадьевич.Друг М.Ю. Лермонтова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Содержимое 5" descr="IMG-20181203-WA0015.jpg"/>
          <p:cNvPicPr>
            <a:picLocks noGrp="1" noChangeAspect="1"/>
          </p:cNvPicPr>
          <p:nvPr>
            <p:ph idx="1"/>
          </p:nvPr>
        </p:nvPicPr>
        <p:blipFill>
          <a:blip r:embed="rId2"/>
          <a:srcRect l="9493" t="4738" r="9493" b="30162"/>
          <a:stretch>
            <a:fillRect/>
          </a:stretch>
        </p:blipFill>
        <p:spPr>
          <a:xfrm>
            <a:off x="4343400" y="0"/>
            <a:ext cx="4800600" cy="6858000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</TotalTime>
  <Words>37</Words>
  <Application>Microsoft Office PowerPoint</Application>
  <PresentationFormat>Экран (4:3)</PresentationFormat>
  <Paragraphs>12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     Михаил Юрьевич Лермонтов (1814-1841)</vt:lpstr>
      <vt:lpstr>Слайд 3</vt:lpstr>
      <vt:lpstr>Слайд 4</vt:lpstr>
      <vt:lpstr>Родители Лермонтова</vt:lpstr>
      <vt:lpstr>Слайд 6</vt:lpstr>
      <vt:lpstr>Москва.Дом на Малой Молчановке</vt:lpstr>
      <vt:lpstr>Слайд 8</vt:lpstr>
      <vt:lpstr>Столыпин Алексей Аркадьевич.Друг М.Ю. Лермонтова</vt:lpstr>
      <vt:lpstr>Николаевское кавалерийское училище</vt:lpstr>
      <vt:lpstr>Варвара Лопухина</vt:lpstr>
      <vt:lpstr>Слайд 12</vt:lpstr>
      <vt:lpstr>Юнкер Лермонтов 1834-1836 годы</vt:lpstr>
      <vt:lpstr>Слайд 14</vt:lpstr>
      <vt:lpstr>Кавказ</vt:lpstr>
      <vt:lpstr>Слайд 16</vt:lpstr>
      <vt:lpstr>Слайд 17</vt:lpstr>
      <vt:lpstr>Памятник М.Ю.Лермонтову в Москве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11</cp:revision>
  <dcterms:created xsi:type="dcterms:W3CDTF">2018-12-03T15:02:44Z</dcterms:created>
  <dcterms:modified xsi:type="dcterms:W3CDTF">2018-12-05T04:12:11Z</dcterms:modified>
</cp:coreProperties>
</file>