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3" r:id="rId5"/>
    <p:sldId id="264" r:id="rId6"/>
    <p:sldId id="268" r:id="rId7"/>
    <p:sldId id="267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3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CFF8A-55FA-4B0C-AB1E-ED359D55C4B9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9E806-F1C8-446F-8057-1548C980D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8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3357E-0E69-4999-8FAE-BA9019FB406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0F59-383E-42A8-A55F-D11D127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7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C5FC8-AD5B-48D4-B6A0-486261358D3C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605A-A00D-493A-AB5E-C2A5D28FE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войная стрелка влево/вправо 11"/>
          <p:cNvSpPr/>
          <p:nvPr/>
        </p:nvSpPr>
        <p:spPr>
          <a:xfrm>
            <a:off x="1285852" y="0"/>
            <a:ext cx="6357982" cy="121444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7356" y="285728"/>
            <a:ext cx="5357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№85  орта мектебінің бастауыш сынып мұғалімі 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              Нұрымбетова Айгерім Нәбиқызы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1428736"/>
            <a:ext cx="335758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1428736"/>
            <a:ext cx="388843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70800" y="140145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Пәні: Әдебиеттік оқу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Сыныбы: 2 «Б»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3808" y="1457819"/>
            <a:ext cx="379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ҰМЖ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бөлігі: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Менің отбасым және достарым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Тақырыбы: В.Сухомлинский.Ақ шаш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206970" y="2357430"/>
            <a:ext cx="2564830" cy="294377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2598274" y="2285992"/>
            <a:ext cx="3571900" cy="342902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5893603" y="2312920"/>
            <a:ext cx="3214710" cy="342902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85786" y="228599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9565" y="236830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Сабақ мақсаттары</a:t>
            </a:r>
            <a:r>
              <a:rPr lang="kk-KZ" dirty="0" smtClean="0"/>
              <a:t>: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715140" y="235743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34" y="2714620"/>
            <a:ext cx="17677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>
                <a:latin typeface="Times New Roman" pitchFamily="18" charset="0"/>
                <a:cs typeface="Times New Roman" pitchFamily="18" charset="0"/>
              </a:rPr>
              <a:t>2.1.1.1 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тыңдаған материал бойынша түсінбеген сөздерін белгілеу, мәтін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мазмұны бойынша қойылған сұрақтарға жауап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беру</a:t>
            </a:r>
            <a:endParaRPr lang="kk-K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100" b="1" dirty="0" smtClean="0">
                <a:latin typeface="Times New Roman" pitchFamily="18" charset="0"/>
                <a:cs typeface="Times New Roman" pitchFamily="18" charset="0"/>
              </a:rPr>
              <a:t>2.2.6.1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- кейіпкердің сыртқы келбетін сипаттау, мінез-құлқы мен іс-әрекетін бағалау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100" b="1" dirty="0">
                <a:latin typeface="Times New Roman" pitchFamily="18" charset="0"/>
                <a:cs typeface="Times New Roman" pitchFamily="18" charset="0"/>
              </a:rPr>
              <a:t>2.3.1.1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 - мұғалім көмегімен оқылған шығарманы бөліктерге бөліп, жоспар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құру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36467" y="2763921"/>
            <a:ext cx="269551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Барлық оқушылар: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мәтін мазмұны анасы мен баласы жайында  </a:t>
            </a:r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екенін айта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Көптеген оқушылар: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Мәтін мазмұны бойынша сұрақтарға жауап бере алады,өз бетінше қосымша ресурстармен жұмыстар жасай алады</a:t>
            </a:r>
            <a:endParaRPr kumimoji="0" lang="kk-KZ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Кейбір оқушылар: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Оқулықтан тыс берілген тапсырмаларды орындай отырып,қосымша мәліметтер,дәлелдер және мысалдар келтіре алады </a:t>
            </a:r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286512" y="2590380"/>
            <a:ext cx="221457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кейіпкерге мінездеме береді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-кейіпкердің іс-әрекеті туралы өз ойын айта алады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-мәтіндегі негізгі ойды анықтайды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-мәтін мазмұнына сүйене отырып,сұрақтарға жауап береді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ая прямоугольная выноска 19"/>
          <p:cNvSpPr/>
          <p:nvPr/>
        </p:nvSpPr>
        <p:spPr>
          <a:xfrm>
            <a:off x="602663" y="3296833"/>
            <a:ext cx="1857388" cy="500066"/>
          </a:xfrm>
          <a:prstGeom prst="wedgeRoundRect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Ітоп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994192"/>
            <a:ext cx="434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5448522"/>
            <a:ext cx="350046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136094" y="5695277"/>
            <a:ext cx="3500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Бағалау : Жарайсыңдар!</a:t>
            </a:r>
            <a:endParaRPr kumimoji="0" lang="kk-KZ" sz="1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464962"/>
            <a:ext cx="6711638" cy="883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568070" y="1010922"/>
            <a:ext cx="66311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Топқа бөлу:«</a:t>
            </a:r>
            <a:r>
              <a:rPr lang="kk-KZ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Менің таңдауым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kk-KZ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kk-KZ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kk-KZ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қушылар сараланған             суреттерді</a:t>
            </a:r>
            <a:r>
              <a:rPr kumimoji="0" lang="kk-KZ" sz="16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өз қажеттілігіне қарай </a:t>
            </a:r>
            <a:r>
              <a:rPr kumimoji="0" lang="kk-KZ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таңдап</a:t>
            </a:r>
            <a:r>
              <a:rPr kumimoji="0" lang="kk-KZ" sz="16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алу арқылы топқа бөлінеді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( түрлі пішіндегі жапырақтар)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319555" y="3304345"/>
            <a:ext cx="1928826" cy="500066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ІІтоп</a:t>
            </a:r>
            <a:endParaRPr lang="ru-RU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045786" y="3304345"/>
            <a:ext cx="1928826" cy="500066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131840" y="5672154"/>
            <a:ext cx="20042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9624" y="3362200"/>
            <a:ext cx="180114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ІІІтоп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563987" y="2356392"/>
            <a:ext cx="1598805" cy="947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283968" y="2348880"/>
            <a:ext cx="0" cy="947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903805" y="2348880"/>
            <a:ext cx="1556246" cy="947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войная стрелка влево/вправо 22"/>
          <p:cNvSpPr/>
          <p:nvPr/>
        </p:nvSpPr>
        <p:spPr>
          <a:xfrm>
            <a:off x="1785918" y="0"/>
            <a:ext cx="6215106" cy="92867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Ұйымдастыру кезеңі: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78564" y="4077072"/>
            <a:ext cx="6711638" cy="883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«Жалғастыр!»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әдісі арқылы үй тапсырмасын сұрау.</a:t>
            </a:r>
          </a:p>
          <a:p>
            <a:pPr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КБ «Иә,жоқ»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ойыны арқылы үй тапсырмасын бекіту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142852"/>
            <a:ext cx="70009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Сабақтың барысы: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06987" y="1155274"/>
            <a:ext cx="2250403" cy="385790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4559" y="8390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Ұжымдық жұмыс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463294" y="1167074"/>
            <a:ext cx="5680606" cy="139783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 В.Сухомлинский туралы және аудармашы Қ.Мұсағалиев жайлы мәлімет (видеожазба)</a:t>
            </a:r>
          </a:p>
          <a:p>
            <a:endParaRPr lang="kk-K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2.Оқылым:</a:t>
            </a:r>
            <a:endParaRPr lang="kk-K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-дауыстап оқу</a:t>
            </a:r>
          </a:p>
          <a:p>
            <a:endParaRPr lang="kk-K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577935" y="2780927"/>
            <a:ext cx="5810489" cy="370494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643174" y="11670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</a:t>
            </a:r>
            <a:endParaRPr lang="kk-KZ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511" y="919907"/>
            <a:ext cx="2185193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kk-KZ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Берілген жұмысты ұжымдық дәлелдеу мақсатында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lang="kk-KZ" sz="1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Кім жылдам?</a:t>
            </a: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 </a:t>
            </a:r>
            <a:r>
              <a:rPr lang="kk-KZ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 арқылы алдым</a:t>
            </a:r>
            <a:r>
              <a:rPr lang="kk-KZ" sz="1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kk-KZ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Тапсырма: оқушылар сынып бөлмесінен</a:t>
            </a:r>
            <a:r>
              <a:rPr lang="kk-KZ" sz="11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қима қағаздарды іздеп табу, тапқан бөліктерді  құрастырып,сабақ тақырыбын анықтайды.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-Бүгінгі сабақ тақырыбын жариялау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-Бағалу критерилерімен таныстыру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1.Тыңдалым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(аудиожазба)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1-тапсырма.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 сүт берген ананың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Балада хақы көп болар.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 деген мейірлі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Сыйлай гөр,балам,анаңды!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 деген қадірлі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Сыйлай гөр,балам,атаңды!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267775" y="4949114"/>
            <a:ext cx="1928826" cy="132624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5138748"/>
            <a:ext cx="172905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«</a:t>
            </a:r>
            <a:r>
              <a:rPr lang="kk-KZ" sz="1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Серпілген доп</a:t>
            </a: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1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</a:t>
            </a:r>
            <a:r>
              <a:rPr kumimoji="0" lang="kk-KZ" sz="11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арқылы КБ жасадым. </a:t>
            </a:r>
            <a:r>
              <a:rPr lang="kk-KZ" sz="1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Допты қағып алған о</a:t>
            </a:r>
            <a:r>
              <a:rPr kumimoji="0" lang="kk-KZ" sz="11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қушы сұраққа  жауап береді</a:t>
            </a:r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77935" y="5612235"/>
            <a:ext cx="2065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822031" y="3129755"/>
            <a:ext cx="20996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467544" y="6202732"/>
            <a:ext cx="1785950" cy="35719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Жарайсыңдар!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t="2274" r="14082" b="6140"/>
          <a:stretch/>
        </p:blipFill>
        <p:spPr bwMode="auto">
          <a:xfrm>
            <a:off x="2843807" y="3343646"/>
            <a:ext cx="3028063" cy="22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6609"/>
          <a:stretch/>
        </p:blipFill>
        <p:spPr bwMode="auto">
          <a:xfrm>
            <a:off x="6012160" y="4743421"/>
            <a:ext cx="2131740" cy="164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20315"/>
            <a:ext cx="2131740" cy="161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7" descr="http://present5.com/presentation/-39552081_134645672/image-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2623" r="2623" b="4262"/>
          <a:stretch>
            <a:fillRect/>
          </a:stretch>
        </p:blipFill>
        <p:spPr bwMode="auto">
          <a:xfrm>
            <a:off x="5724128" y="1536406"/>
            <a:ext cx="1037447" cy="9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8" descr="http://oraloniri.kz/wp-content/oraloniri/news/img/2018/03/4183b706-c53c-4ae7-8ceb-937d4a8b1b00-591x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1"/>
          <a:stretch>
            <a:fillRect/>
          </a:stretch>
        </p:blipFill>
        <p:spPr bwMode="auto">
          <a:xfrm>
            <a:off x="6921712" y="1546749"/>
            <a:ext cx="1052822" cy="89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45" y="142852"/>
            <a:ext cx="460518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Топтық жұмыс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(топ мүшелерін анықтап алу,топ ережесімен таныстыру)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55313" y="1248723"/>
            <a:ext cx="2062676" cy="269869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533047" y="1066182"/>
            <a:ext cx="6503449" cy="560317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6846" y="1248764"/>
            <a:ext cx="200114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Танымдық қабілеттерін топта ашу мақсатында топтық жұмыс</a:t>
            </a:r>
            <a:r>
              <a:rPr kumimoji="0" lang="kk-KZ" sz="1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ұйымдастырдым.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топ:</a:t>
            </a: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Сәйкестендіру тесті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топ:</a:t>
            </a:r>
            <a:r>
              <a:rPr lang="kk-KZ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Топқа жина!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ақал-мәтел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топ:</a:t>
            </a: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Кейіпкерге хат жазу</a:t>
            </a: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Горизонтальный свиток 34"/>
          <p:cNvSpPr/>
          <p:nvPr/>
        </p:nvSpPr>
        <p:spPr>
          <a:xfrm>
            <a:off x="208971" y="4067952"/>
            <a:ext cx="2102058" cy="14401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5536" y="4412194"/>
            <a:ext cx="1929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kk-KZ" sz="1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Сиқырлы көзілдірік</a:t>
            </a: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kk-K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әдісі арқылы  КБ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жасадым.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Көзілдірікті киген оқушы сұраққа жауап береді</a:t>
            </a:r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822031" y="3129755"/>
            <a:ext cx="20996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458312" y="5600723"/>
            <a:ext cx="1714512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72712" y="5661149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Топ бір-бірін бағалау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62" y="3873995"/>
            <a:ext cx="2948601" cy="249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46" y="1394371"/>
            <a:ext cx="2983326" cy="231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5937"/>
            <a:ext cx="2913580" cy="229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r="12011" b="4485"/>
          <a:stretch/>
        </p:blipFill>
        <p:spPr bwMode="auto">
          <a:xfrm>
            <a:off x="6012160" y="3877268"/>
            <a:ext cx="2913580" cy="246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142852"/>
            <a:ext cx="700092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Жұптық жұмыс:</a:t>
            </a: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5-тапсырма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52487" y="1188822"/>
            <a:ext cx="2375297" cy="330970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771800" y="1182423"/>
            <a:ext cx="6184268" cy="534292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511" y="2712705"/>
            <a:ext cx="2185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70043" y="1608017"/>
            <a:ext cx="22592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1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kk-KZ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Бір-бірімен жұптаса жұмыс жасауға,ортақ шешеім қабылдауға үйрету мақсатында </a:t>
            </a: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«Жұптас,ойлас,бөліс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!» </a:t>
            </a: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 арқылы жұптық жұмыс жасаттым.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Әр жұпқа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ананы қуантатын сөздер тауып жазу тапсырмасы</a:t>
            </a:r>
            <a:endParaRPr lang="kk-KZ" sz="1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384652" y="4492673"/>
            <a:ext cx="2110965" cy="133863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6769" y="4632546"/>
            <a:ext cx="19925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«Сиқырлы</a:t>
            </a:r>
            <a:r>
              <a:rPr kumimoji="0" lang="kk-KZ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қалпақ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!» әдісі  арқылы  КБ жасадым.Қалпақты</a:t>
            </a:r>
            <a:r>
              <a:rPr kumimoji="0" lang="kk-KZ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киген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оқушы  сұраққа жауап береді</a:t>
            </a: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87824" y="2939489"/>
            <a:ext cx="60486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536769" y="5988812"/>
            <a:ext cx="1714512" cy="428628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Жұп бір-бірін   бағалау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57" y="1389582"/>
            <a:ext cx="2843745" cy="213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20529"/>
          <a:stretch/>
        </p:blipFill>
        <p:spPr bwMode="auto">
          <a:xfrm>
            <a:off x="6012161" y="1389582"/>
            <a:ext cx="2774802" cy="210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57" y="3645155"/>
            <a:ext cx="2808312" cy="258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5772"/>
          <a:stretch/>
        </p:blipFill>
        <p:spPr bwMode="auto">
          <a:xfrm>
            <a:off x="6050659" y="3645155"/>
            <a:ext cx="2736304" cy="256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альтернативный процесс 23"/>
          <p:cNvSpPr/>
          <p:nvPr/>
        </p:nvSpPr>
        <p:spPr>
          <a:xfrm>
            <a:off x="206374" y="291719"/>
            <a:ext cx="2421409" cy="149030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771800" y="1182423"/>
            <a:ext cx="6184268" cy="534292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511" y="2712705"/>
            <a:ext cx="2185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06374" y="758670"/>
            <a:ext cx="242140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3.Жазылым: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Тақтамен,дәптермен жұмыс </a:t>
            </a:r>
            <a:endParaRPr lang="kk-KZ" sz="1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87824" y="2939489"/>
            <a:ext cx="60486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29584" r="2240"/>
          <a:stretch/>
        </p:blipFill>
        <p:spPr bwMode="auto">
          <a:xfrm>
            <a:off x="3326717" y="1700808"/>
            <a:ext cx="3117491" cy="2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38" y="2060849"/>
            <a:ext cx="215780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0"/>
          <a:stretch/>
        </p:blipFill>
        <p:spPr bwMode="auto">
          <a:xfrm>
            <a:off x="3347864" y="4077072"/>
            <a:ext cx="3096343" cy="209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5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альтернативный процесс 23"/>
          <p:cNvSpPr/>
          <p:nvPr/>
        </p:nvSpPr>
        <p:spPr>
          <a:xfrm>
            <a:off x="6084168" y="553642"/>
            <a:ext cx="2304256" cy="395547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Алданыш А –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Амангельдыкы А - 1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Асанова Г -             1 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Байдулла О - 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Дастанбек Е-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Едилбек Н -  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Ерсайынов Е-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Ертас А-        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Кеңес И-        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Қожабаева Ж-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Махмутова М-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Муманова А-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Муслимов Б-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Муслимов С-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Нурхан М-    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Оразова Қ-              1 Раушанбекова М-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Рахметов Э-  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Торта Ф-                  1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Туребеков Е-           1</a:t>
            </a:r>
          </a:p>
          <a:p>
            <a:endParaRPr lang="kk-K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23528" y="553642"/>
            <a:ext cx="4052942" cy="246975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40325" y="215088"/>
            <a:ext cx="318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Жеке жұмыс: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07759" y="3398341"/>
            <a:ext cx="19123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kk-K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59832" y="3174367"/>
            <a:ext cx="20996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44022" y="553642"/>
            <a:ext cx="403244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Жауапкершілікті сезіну мақсатында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оқушылардан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қалыптастырушы бағалау тапсырмасын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алдым.</a:t>
            </a:r>
          </a:p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   Тапсырмада мәтін берілген. Мәтінді оқып, мәтін мазмұны бойынша қандай ой түйгенін қысқаша жазады.</a:t>
            </a:r>
          </a:p>
          <a:p>
            <a:endParaRPr lang="kk-K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Мәтін кейіпкеріне мінездеме бер: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-Мәтіннен қандай ой түйдің?</a:t>
            </a:r>
          </a:p>
          <a:p>
            <a:endParaRPr lang="kk-K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Дескриптор   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                       -мәтіннің негізгі ойын айтады </a:t>
            </a:r>
          </a:p>
          <a:p>
            <a:endParaRPr lang="kk-K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200" dirty="0">
              <a:latin typeface="Times New Roman" pitchFamily="18" charset="0"/>
              <a:cs typeface="Times New Roman" pitchFamily="18" charset="0"/>
            </a:endParaRPr>
          </a:p>
          <a:p>
            <a:endParaRPr lang="kk-K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Горизонтальный свиток 51"/>
          <p:cNvSpPr/>
          <p:nvPr/>
        </p:nvSpPr>
        <p:spPr>
          <a:xfrm>
            <a:off x="3528808" y="2296906"/>
            <a:ext cx="2376264" cy="175492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779912" y="2912757"/>
            <a:ext cx="180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Кері байланыс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жазбаша беріледі</a:t>
            </a: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2" y="3389811"/>
            <a:ext cx="2931834" cy="325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2657305" cy="242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8" r="42976" b="16659"/>
          <a:stretch/>
        </p:blipFill>
        <p:spPr bwMode="auto">
          <a:xfrm>
            <a:off x="6228185" y="4653136"/>
            <a:ext cx="2190756" cy="19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1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стрелка влево/вправо 3"/>
          <p:cNvSpPr/>
          <p:nvPr/>
        </p:nvSpPr>
        <p:spPr>
          <a:xfrm>
            <a:off x="214282" y="260648"/>
            <a:ext cx="4143404" cy="100811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Сабақ соңы 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80811" y="1124744"/>
            <a:ext cx="3135292" cy="302915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27584" y="3930757"/>
            <a:ext cx="296600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kk-KZ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0811" y="1456418"/>
            <a:ext cx="315182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 «</a:t>
            </a: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Микрафон сізге!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әдісі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kumimoji="0" lang="kk-KZ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байланыс: «Білім ағашы»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Жасыл түсті</a:t>
            </a: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жапырақ-</a:t>
            </a:r>
            <a:r>
              <a:rPr lang="kk-KZ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бүгін</a:t>
            </a: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бәрін жақсы түсіндім,жақсы орындадым.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Сары түсті жапырақ- </a:t>
            </a:r>
            <a:r>
              <a:rPr lang="kk-KZ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тапсырманы </a:t>
            </a:r>
            <a:r>
              <a:rPr lang="kk-KZ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орындай алмадым,көңіл күйім жоқ</a:t>
            </a: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ds04.infourok.ru/uploads/ex/02b3/0003bfba-2ed26464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1" y="4314152"/>
            <a:ext cx="3112774" cy="21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16769" r="7266" b="1837"/>
          <a:stretch/>
        </p:blipFill>
        <p:spPr bwMode="auto">
          <a:xfrm>
            <a:off x="6483173" y="2454530"/>
            <a:ext cx="2298072" cy="18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0033" r="13515"/>
          <a:stretch/>
        </p:blipFill>
        <p:spPr bwMode="auto">
          <a:xfrm>
            <a:off x="4055415" y="2454530"/>
            <a:ext cx="2315941" cy="192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97" y="4450046"/>
            <a:ext cx="2157148" cy="200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2" b="7201"/>
          <a:stretch/>
        </p:blipFill>
        <p:spPr bwMode="auto">
          <a:xfrm>
            <a:off x="4067945" y="4440658"/>
            <a:ext cx="2379355" cy="201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44" y="516748"/>
            <a:ext cx="2341911" cy="183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67" y="509253"/>
            <a:ext cx="219328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5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альтернативный процесс 25"/>
          <p:cNvSpPr/>
          <p:nvPr/>
        </p:nvSpPr>
        <p:spPr>
          <a:xfrm>
            <a:off x="395536" y="476672"/>
            <a:ext cx="8568952" cy="61206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07704" y="4407363"/>
            <a:ext cx="19123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kk-K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59832" y="3174367"/>
            <a:ext cx="20996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99592" y="1896672"/>
            <a:ext cx="403244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kk-KZ" sz="1200" dirty="0">
              <a:latin typeface="Times New Roman" pitchFamily="18" charset="0"/>
              <a:cs typeface="Times New Roman" pitchFamily="18" charset="0"/>
            </a:endParaRPr>
          </a:p>
          <a:p>
            <a:endParaRPr lang="kk-K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56" y="4244164"/>
            <a:ext cx="259228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1755"/>
            <a:ext cx="3524167" cy="279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5589" r="4165" b="9827"/>
          <a:stretch/>
        </p:blipFill>
        <p:spPr bwMode="auto">
          <a:xfrm>
            <a:off x="4109673" y="694063"/>
            <a:ext cx="4746672" cy="338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1468" r="21382" b="8233"/>
          <a:stretch/>
        </p:blipFill>
        <p:spPr bwMode="auto">
          <a:xfrm>
            <a:off x="539552" y="3651160"/>
            <a:ext cx="2664296" cy="265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t="7591" r="17523" b="19038"/>
          <a:stretch/>
        </p:blipFill>
        <p:spPr bwMode="auto">
          <a:xfrm>
            <a:off x="3271009" y="4244164"/>
            <a:ext cx="2822271" cy="206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2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604</Words>
  <Application>Microsoft Office PowerPoint</Application>
  <PresentationFormat>Экран (4:3)</PresentationFormat>
  <Paragraphs>145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107</cp:revision>
  <dcterms:created xsi:type="dcterms:W3CDTF">2018-05-27T12:04:48Z</dcterms:created>
  <dcterms:modified xsi:type="dcterms:W3CDTF">2019-03-26T17:37:03Z</dcterms:modified>
</cp:coreProperties>
</file>