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70" r:id="rId3"/>
    <p:sldId id="271" r:id="rId4"/>
    <p:sldId id="272" r:id="rId5"/>
    <p:sldId id="274" r:id="rId6"/>
    <p:sldId id="273" r:id="rId7"/>
    <p:sldId id="278" r:id="rId8"/>
    <p:sldId id="279" r:id="rId9"/>
    <p:sldId id="275" r:id="rId10"/>
    <p:sldId id="281" r:id="rId11"/>
    <p:sldId id="280" r:id="rId12"/>
    <p:sldId id="266" r:id="rId13"/>
    <p:sldId id="269" r:id="rId1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3B0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4" d="100"/>
          <a:sy n="84" d="100"/>
        </p:scale>
        <p:origin x="-660" y="-41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ata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_rels/drawing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728165-A7C8-434C-888B-E9A9C762F4D8}" type="doc">
      <dgm:prSet loTypeId="urn:microsoft.com/office/officeart/2011/layout/RadialPictureList" loCatId="picture" qsTypeId="urn:microsoft.com/office/officeart/2005/8/quickstyle/simple1" qsCatId="simple" csTypeId="urn:microsoft.com/office/officeart/2005/8/colors/colorful5" csCatId="colorful" phldr="1"/>
      <dgm:spPr/>
      <dgm:t>
        <a:bodyPr/>
        <a:lstStyle/>
        <a:p>
          <a:endParaRPr lang="ru-RU"/>
        </a:p>
      </dgm:t>
    </dgm:pt>
    <dgm:pt modelId="{6F35F26C-C3A7-441E-90A0-0255535F6261}">
      <dgm:prSet phldrT="[Текст]"/>
      <dgm:spPr/>
      <dgm:t>
        <a:bodyPr/>
        <a:lstStyle/>
        <a:p>
          <a:endParaRPr lang="ru-RU" dirty="0">
            <a:latin typeface="Arial" pitchFamily="34" charset="0"/>
            <a:cs typeface="Arial" pitchFamily="34" charset="0"/>
          </a:endParaRPr>
        </a:p>
      </dgm:t>
    </dgm:pt>
    <dgm:pt modelId="{073587C6-4368-4665-B63A-F74DE1867D91}" type="parTrans" cxnId="{493960EF-3070-4F8B-BE08-F84930E662B7}">
      <dgm:prSet/>
      <dgm:spPr/>
      <dgm:t>
        <a:bodyPr/>
        <a:lstStyle/>
        <a:p>
          <a:endParaRPr lang="ru-RU"/>
        </a:p>
      </dgm:t>
    </dgm:pt>
    <dgm:pt modelId="{84D0C187-D609-4D4F-9F9D-B1A24988417D}" type="sibTrans" cxnId="{493960EF-3070-4F8B-BE08-F84930E662B7}">
      <dgm:prSet/>
      <dgm:spPr/>
      <dgm:t>
        <a:bodyPr/>
        <a:lstStyle/>
        <a:p>
          <a:endParaRPr lang="ru-RU"/>
        </a:p>
      </dgm:t>
    </dgm:pt>
    <dgm:pt modelId="{FA969CB0-C7ED-4109-A13C-25C259A5FEAD}">
      <dgm:prSet phldrT="[Текст]"/>
      <dgm:spPr/>
      <dgm:t>
        <a:bodyPr/>
        <a:lstStyle/>
        <a:p>
          <a:endParaRPr lang="ru-RU" dirty="0"/>
        </a:p>
      </dgm:t>
    </dgm:pt>
    <dgm:pt modelId="{4C853203-A91D-42C6-B925-F9A4A6941E66}" type="parTrans" cxnId="{CD18B04F-8442-40BE-96E3-962950D5EB33}">
      <dgm:prSet/>
      <dgm:spPr/>
      <dgm:t>
        <a:bodyPr/>
        <a:lstStyle/>
        <a:p>
          <a:endParaRPr lang="ru-RU"/>
        </a:p>
      </dgm:t>
    </dgm:pt>
    <dgm:pt modelId="{81105977-4CA5-4E07-AA9D-3EEFABDFCDD9}" type="sibTrans" cxnId="{CD18B04F-8442-40BE-96E3-962950D5EB33}">
      <dgm:prSet/>
      <dgm:spPr/>
      <dgm:t>
        <a:bodyPr/>
        <a:lstStyle/>
        <a:p>
          <a:endParaRPr lang="ru-RU"/>
        </a:p>
      </dgm:t>
    </dgm:pt>
    <dgm:pt modelId="{2641331F-BBDE-4C19-9B4D-A4FB6ABA492D}">
      <dgm:prSet phldrT="[Текст]"/>
      <dgm:spPr/>
      <dgm:t>
        <a:bodyPr/>
        <a:lstStyle/>
        <a:p>
          <a:endParaRPr lang="ru-RU" dirty="0"/>
        </a:p>
      </dgm:t>
    </dgm:pt>
    <dgm:pt modelId="{6958F9A8-F252-4688-ADC8-2E25F6A3EE77}" type="parTrans" cxnId="{521156B5-8033-4E65-BBDD-3DF4A5ED824B}">
      <dgm:prSet/>
      <dgm:spPr/>
      <dgm:t>
        <a:bodyPr/>
        <a:lstStyle/>
        <a:p>
          <a:endParaRPr lang="ru-RU"/>
        </a:p>
      </dgm:t>
    </dgm:pt>
    <dgm:pt modelId="{145F2EFF-5D43-4567-9F6B-48170E685CA2}" type="sibTrans" cxnId="{521156B5-8033-4E65-BBDD-3DF4A5ED824B}">
      <dgm:prSet/>
      <dgm:spPr/>
      <dgm:t>
        <a:bodyPr/>
        <a:lstStyle/>
        <a:p>
          <a:endParaRPr lang="ru-RU"/>
        </a:p>
      </dgm:t>
    </dgm:pt>
    <dgm:pt modelId="{5CAB5DCF-0B43-4C88-90DE-7708F5A94E22}">
      <dgm:prSet phldrT="[Текст]"/>
      <dgm:spPr/>
      <dgm:t>
        <a:bodyPr/>
        <a:lstStyle/>
        <a:p>
          <a:endParaRPr lang="ru-RU" dirty="0"/>
        </a:p>
      </dgm:t>
    </dgm:pt>
    <dgm:pt modelId="{A911DD90-732D-412A-A4C3-019007EF6979}" type="sibTrans" cxnId="{B90F6C98-D525-4BD4-892A-14618450EC74}">
      <dgm:prSet/>
      <dgm:spPr/>
      <dgm:t>
        <a:bodyPr/>
        <a:lstStyle/>
        <a:p>
          <a:endParaRPr lang="ru-RU"/>
        </a:p>
      </dgm:t>
    </dgm:pt>
    <dgm:pt modelId="{8BC7C3AA-9735-4C7F-AED8-DA4BB8CC0AC5}" type="parTrans" cxnId="{B90F6C98-D525-4BD4-892A-14618450EC74}">
      <dgm:prSet/>
      <dgm:spPr/>
      <dgm:t>
        <a:bodyPr/>
        <a:lstStyle/>
        <a:p>
          <a:endParaRPr lang="ru-RU"/>
        </a:p>
      </dgm:t>
    </dgm:pt>
    <dgm:pt modelId="{0703016E-F0AB-4A6D-84D5-5FC625DE0C0F}">
      <dgm:prSet/>
      <dgm:spPr/>
      <dgm:t>
        <a:bodyPr/>
        <a:lstStyle/>
        <a:p>
          <a:endParaRPr lang="ru-RU"/>
        </a:p>
      </dgm:t>
    </dgm:pt>
    <dgm:pt modelId="{FC276FF4-88DC-4CF3-A1E9-3D2F604FD029}" type="parTrans" cxnId="{3BA2C1CB-2F55-4A50-AB04-2C9206EAAAEE}">
      <dgm:prSet/>
      <dgm:spPr/>
      <dgm:t>
        <a:bodyPr/>
        <a:lstStyle/>
        <a:p>
          <a:endParaRPr lang="ru-RU"/>
        </a:p>
      </dgm:t>
    </dgm:pt>
    <dgm:pt modelId="{372BF1AE-19A5-4874-BDE5-3D8B7F6C949C}" type="sibTrans" cxnId="{3BA2C1CB-2F55-4A50-AB04-2C9206EAAAEE}">
      <dgm:prSet/>
      <dgm:spPr/>
      <dgm:t>
        <a:bodyPr/>
        <a:lstStyle/>
        <a:p>
          <a:endParaRPr lang="ru-RU"/>
        </a:p>
      </dgm:t>
    </dgm:pt>
    <dgm:pt modelId="{F2226762-C7C5-4DB7-B532-2D3A9B50211F}">
      <dgm:prSet/>
      <dgm:spPr/>
      <dgm:t>
        <a:bodyPr/>
        <a:lstStyle/>
        <a:p>
          <a:endParaRPr lang="ru-RU"/>
        </a:p>
      </dgm:t>
    </dgm:pt>
    <dgm:pt modelId="{C175406D-01FC-4091-80FC-54145BAAB8E2}" type="parTrans" cxnId="{425F8FFE-D6F6-40C2-9734-0CD627CB0DCF}">
      <dgm:prSet/>
      <dgm:spPr/>
      <dgm:t>
        <a:bodyPr/>
        <a:lstStyle/>
        <a:p>
          <a:endParaRPr lang="ru-RU"/>
        </a:p>
      </dgm:t>
    </dgm:pt>
    <dgm:pt modelId="{38A24207-303F-4492-A072-46BF7E52D2A1}" type="sibTrans" cxnId="{425F8FFE-D6F6-40C2-9734-0CD627CB0DCF}">
      <dgm:prSet/>
      <dgm:spPr/>
      <dgm:t>
        <a:bodyPr/>
        <a:lstStyle/>
        <a:p>
          <a:endParaRPr lang="ru-RU"/>
        </a:p>
      </dgm:t>
    </dgm:pt>
    <dgm:pt modelId="{78DC247D-9E02-4927-A311-E890F0C6A6C6}" type="pres">
      <dgm:prSet presAssocID="{C8728165-A7C8-434C-888B-E9A9C762F4D8}" presName="Name0" presStyleCnt="0">
        <dgm:presLayoutVars>
          <dgm:chMax val="1"/>
          <dgm:chPref val="1"/>
          <dgm:dir/>
          <dgm:resizeHandles/>
        </dgm:presLayoutVars>
      </dgm:prSet>
      <dgm:spPr/>
      <dgm:t>
        <a:bodyPr/>
        <a:lstStyle/>
        <a:p>
          <a:endParaRPr lang="ru-RU"/>
        </a:p>
      </dgm:t>
    </dgm:pt>
    <dgm:pt modelId="{C3EAE631-FC4C-42BE-A892-F70E824D19FE}" type="pres">
      <dgm:prSet presAssocID="{6F35F26C-C3A7-441E-90A0-0255535F6261}" presName="Parent" presStyleLbl="node1" presStyleIdx="0" presStyleCnt="2" custScaleX="166302" custScaleY="99957" custLinFactNeighborX="22041" custLinFactNeighborY="-8243">
        <dgm:presLayoutVars>
          <dgm:chMax val="4"/>
          <dgm:chPref val="3"/>
        </dgm:presLayoutVars>
      </dgm:prSet>
      <dgm:spPr/>
      <dgm:t>
        <a:bodyPr/>
        <a:lstStyle/>
        <a:p>
          <a:endParaRPr lang="ru-RU"/>
        </a:p>
      </dgm:t>
    </dgm:pt>
    <dgm:pt modelId="{1BCE2E0C-42AA-4DCC-ACBA-14F07365D7BF}" type="pres">
      <dgm:prSet presAssocID="{FA969CB0-C7ED-4109-A13C-25C259A5FEAD}" presName="Accent" presStyleLbl="node1" presStyleIdx="1" presStyleCnt="2" custLinFactNeighborX="16426"/>
      <dgm:spPr/>
      <dgm:t>
        <a:bodyPr/>
        <a:lstStyle/>
        <a:p>
          <a:endParaRPr lang="ru-RU"/>
        </a:p>
      </dgm:t>
    </dgm:pt>
    <dgm:pt modelId="{9251BC8B-7AF9-4A57-A2F2-8CA2EB5F8A47}" type="pres">
      <dgm:prSet presAssocID="{FA969CB0-C7ED-4109-A13C-25C259A5FEAD}" presName="Image1" presStyleLbl="fgImgPlace1" presStyleIdx="0" presStyleCnt="3" custLinFactNeighborX="64168" custLinFactNeighborY="-27734"/>
      <dgm:spPr/>
    </dgm:pt>
    <dgm:pt modelId="{77E15532-2F5F-4417-98CD-7BCAED5ADBA2}" type="pres">
      <dgm:prSet presAssocID="{FA969CB0-C7ED-4109-A13C-25C259A5FEAD}" presName="Child1" presStyleLbl="revTx" presStyleIdx="0" presStyleCnt="3">
        <dgm:presLayoutVars>
          <dgm:chMax val="0"/>
          <dgm:chPref val="0"/>
          <dgm:bulletEnabled val="1"/>
        </dgm:presLayoutVars>
      </dgm:prSet>
      <dgm:spPr/>
      <dgm:t>
        <a:bodyPr/>
        <a:lstStyle/>
        <a:p>
          <a:endParaRPr lang="ru-RU"/>
        </a:p>
      </dgm:t>
    </dgm:pt>
    <dgm:pt modelId="{95A39210-F662-4524-8FB0-86FB14887D50}" type="pres">
      <dgm:prSet presAssocID="{2641331F-BBDE-4C19-9B4D-A4FB6ABA492D}" presName="Image2" presStyleCnt="0"/>
      <dgm:spPr/>
    </dgm:pt>
    <dgm:pt modelId="{178EB5A5-FEB2-4180-989C-F3FC3DD7A210}" type="pres">
      <dgm:prSet presAssocID="{2641331F-BBDE-4C19-9B4D-A4FB6ABA492D}" presName="Image" presStyleLbl="fgImgPlace1" presStyleIdx="1" presStyleCnt="3" custFlipHor="1" custScaleX="140625" custScaleY="118430" custLinFactNeighborX="32633" custLinFactNeighborY="3007"/>
      <dgm:spPr>
        <a:blipFill rotWithShape="1">
          <a:blip xmlns:r="http://schemas.openxmlformats.org/officeDocument/2006/relationships" r:embed="rId1"/>
          <a:stretch>
            <a:fillRect/>
          </a:stretch>
        </a:blipFill>
      </dgm:spPr>
    </dgm:pt>
    <dgm:pt modelId="{A5D13A6D-9020-465B-AC7D-B983E9A45593}" type="pres">
      <dgm:prSet presAssocID="{2641331F-BBDE-4C19-9B4D-A4FB6ABA492D}" presName="Child2" presStyleLbl="revTx" presStyleIdx="1" presStyleCnt="3">
        <dgm:presLayoutVars>
          <dgm:chMax val="0"/>
          <dgm:chPref val="0"/>
          <dgm:bulletEnabled val="1"/>
        </dgm:presLayoutVars>
      </dgm:prSet>
      <dgm:spPr/>
      <dgm:t>
        <a:bodyPr/>
        <a:lstStyle/>
        <a:p>
          <a:endParaRPr lang="ru-RU"/>
        </a:p>
      </dgm:t>
    </dgm:pt>
    <dgm:pt modelId="{620F2248-A410-4E91-823A-DFCA3B0419AD}" type="pres">
      <dgm:prSet presAssocID="{5CAB5DCF-0B43-4C88-90DE-7708F5A94E22}" presName="Image3" presStyleCnt="0"/>
      <dgm:spPr/>
    </dgm:pt>
    <dgm:pt modelId="{EA9C738A-9852-4D5A-8FCA-659450765364}" type="pres">
      <dgm:prSet presAssocID="{5CAB5DCF-0B43-4C88-90DE-7708F5A94E22}" presName="Image" presStyleLbl="fgImgPlace1" presStyleIdx="2" presStyleCnt="3" custScaleX="185421" custScaleY="121455" custLinFactNeighborX="30600" custLinFactNeighborY="5219"/>
      <dgm:spPr>
        <a:blipFill rotWithShape="1">
          <a:blip xmlns:r="http://schemas.openxmlformats.org/officeDocument/2006/relationships" r:embed="rId2"/>
          <a:stretch>
            <a:fillRect/>
          </a:stretch>
        </a:blipFill>
      </dgm:spPr>
    </dgm:pt>
    <dgm:pt modelId="{1BADB42A-1382-492F-B7B5-B434C39FE363}" type="pres">
      <dgm:prSet presAssocID="{5CAB5DCF-0B43-4C88-90DE-7708F5A94E22}" presName="Child3" presStyleLbl="revTx" presStyleIdx="2" presStyleCnt="3">
        <dgm:presLayoutVars>
          <dgm:chMax val="0"/>
          <dgm:chPref val="0"/>
          <dgm:bulletEnabled val="1"/>
        </dgm:presLayoutVars>
      </dgm:prSet>
      <dgm:spPr/>
      <dgm:t>
        <a:bodyPr/>
        <a:lstStyle/>
        <a:p>
          <a:endParaRPr lang="ru-RU"/>
        </a:p>
      </dgm:t>
    </dgm:pt>
  </dgm:ptLst>
  <dgm:cxnLst>
    <dgm:cxn modelId="{334C59AC-EA7A-4612-A118-A0092636B0D9}" type="presOf" srcId="{5CAB5DCF-0B43-4C88-90DE-7708F5A94E22}" destId="{1BADB42A-1382-492F-B7B5-B434C39FE363}" srcOrd="0" destOrd="0" presId="urn:microsoft.com/office/officeart/2011/layout/RadialPictureList"/>
    <dgm:cxn modelId="{B90F6C98-D525-4BD4-892A-14618450EC74}" srcId="{6F35F26C-C3A7-441E-90A0-0255535F6261}" destId="{5CAB5DCF-0B43-4C88-90DE-7708F5A94E22}" srcOrd="2" destOrd="0" parTransId="{8BC7C3AA-9735-4C7F-AED8-DA4BB8CC0AC5}" sibTransId="{A911DD90-732D-412A-A4C3-019007EF6979}"/>
    <dgm:cxn modelId="{5EDDCE82-C3C0-409F-A3E4-60492BA2E539}" type="presOf" srcId="{2641331F-BBDE-4C19-9B4D-A4FB6ABA492D}" destId="{A5D13A6D-9020-465B-AC7D-B983E9A45593}" srcOrd="0" destOrd="0" presId="urn:microsoft.com/office/officeart/2011/layout/RadialPictureList"/>
    <dgm:cxn modelId="{9AEAAB65-33ED-4D14-AF46-FF1B5B9C1142}" type="presOf" srcId="{FA969CB0-C7ED-4109-A13C-25C259A5FEAD}" destId="{77E15532-2F5F-4417-98CD-7BCAED5ADBA2}" srcOrd="0" destOrd="0" presId="urn:microsoft.com/office/officeart/2011/layout/RadialPictureList"/>
    <dgm:cxn modelId="{521156B5-8033-4E65-BBDD-3DF4A5ED824B}" srcId="{6F35F26C-C3A7-441E-90A0-0255535F6261}" destId="{2641331F-BBDE-4C19-9B4D-A4FB6ABA492D}" srcOrd="1" destOrd="0" parTransId="{6958F9A8-F252-4688-ADC8-2E25F6A3EE77}" sibTransId="{145F2EFF-5D43-4567-9F6B-48170E685CA2}"/>
    <dgm:cxn modelId="{CD18B04F-8442-40BE-96E3-962950D5EB33}" srcId="{6F35F26C-C3A7-441E-90A0-0255535F6261}" destId="{FA969CB0-C7ED-4109-A13C-25C259A5FEAD}" srcOrd="0" destOrd="0" parTransId="{4C853203-A91D-42C6-B925-F9A4A6941E66}" sibTransId="{81105977-4CA5-4E07-AA9D-3EEFABDFCDD9}"/>
    <dgm:cxn modelId="{493960EF-3070-4F8B-BE08-F84930E662B7}" srcId="{C8728165-A7C8-434C-888B-E9A9C762F4D8}" destId="{6F35F26C-C3A7-441E-90A0-0255535F6261}" srcOrd="0" destOrd="0" parTransId="{073587C6-4368-4665-B63A-F74DE1867D91}" sibTransId="{84D0C187-D609-4D4F-9F9D-B1A24988417D}"/>
    <dgm:cxn modelId="{425F8FFE-D6F6-40C2-9734-0CD627CB0DCF}" srcId="{C8728165-A7C8-434C-888B-E9A9C762F4D8}" destId="{F2226762-C7C5-4DB7-B532-2D3A9B50211F}" srcOrd="2" destOrd="0" parTransId="{C175406D-01FC-4091-80FC-54145BAAB8E2}" sibTransId="{38A24207-303F-4492-A072-46BF7E52D2A1}"/>
    <dgm:cxn modelId="{3BA2C1CB-2F55-4A50-AB04-2C9206EAAAEE}" srcId="{C8728165-A7C8-434C-888B-E9A9C762F4D8}" destId="{0703016E-F0AB-4A6D-84D5-5FC625DE0C0F}" srcOrd="1" destOrd="0" parTransId="{FC276FF4-88DC-4CF3-A1E9-3D2F604FD029}" sibTransId="{372BF1AE-19A5-4874-BDE5-3D8B7F6C949C}"/>
    <dgm:cxn modelId="{352A5070-5E32-4962-8C28-17AB546E1682}" type="presOf" srcId="{6F35F26C-C3A7-441E-90A0-0255535F6261}" destId="{C3EAE631-FC4C-42BE-A892-F70E824D19FE}" srcOrd="0" destOrd="0" presId="urn:microsoft.com/office/officeart/2011/layout/RadialPictureList"/>
    <dgm:cxn modelId="{B54B409D-AAF2-44DB-9EEA-9B32A4604690}" type="presOf" srcId="{C8728165-A7C8-434C-888B-E9A9C762F4D8}" destId="{78DC247D-9E02-4927-A311-E890F0C6A6C6}" srcOrd="0" destOrd="0" presId="urn:microsoft.com/office/officeart/2011/layout/RadialPictureList"/>
    <dgm:cxn modelId="{31CD4092-3F2A-41A8-95D9-A79D6D7389DA}" type="presParOf" srcId="{78DC247D-9E02-4927-A311-E890F0C6A6C6}" destId="{C3EAE631-FC4C-42BE-A892-F70E824D19FE}" srcOrd="0" destOrd="0" presId="urn:microsoft.com/office/officeart/2011/layout/RadialPictureList"/>
    <dgm:cxn modelId="{65D12D52-FA56-4B74-9894-9C909D361671}" type="presParOf" srcId="{78DC247D-9E02-4927-A311-E890F0C6A6C6}" destId="{1BCE2E0C-42AA-4DCC-ACBA-14F07365D7BF}" srcOrd="1" destOrd="0" presId="urn:microsoft.com/office/officeart/2011/layout/RadialPictureList"/>
    <dgm:cxn modelId="{EC2C604B-9EC3-441B-B49F-97CADD861FA8}" type="presParOf" srcId="{78DC247D-9E02-4927-A311-E890F0C6A6C6}" destId="{9251BC8B-7AF9-4A57-A2F2-8CA2EB5F8A47}" srcOrd="2" destOrd="0" presId="urn:microsoft.com/office/officeart/2011/layout/RadialPictureList"/>
    <dgm:cxn modelId="{8FF95F00-41C3-4266-8879-BC9837E2DA28}" type="presParOf" srcId="{78DC247D-9E02-4927-A311-E890F0C6A6C6}" destId="{77E15532-2F5F-4417-98CD-7BCAED5ADBA2}" srcOrd="3" destOrd="0" presId="urn:microsoft.com/office/officeart/2011/layout/RadialPictureList"/>
    <dgm:cxn modelId="{BAD410D3-528C-46E0-9BFB-49776A1CDC95}" type="presParOf" srcId="{78DC247D-9E02-4927-A311-E890F0C6A6C6}" destId="{95A39210-F662-4524-8FB0-86FB14887D50}" srcOrd="4" destOrd="0" presId="urn:microsoft.com/office/officeart/2011/layout/RadialPictureList"/>
    <dgm:cxn modelId="{5C5018BE-7F5F-468F-B63E-8DDE742DE794}" type="presParOf" srcId="{95A39210-F662-4524-8FB0-86FB14887D50}" destId="{178EB5A5-FEB2-4180-989C-F3FC3DD7A210}" srcOrd="0" destOrd="0" presId="urn:microsoft.com/office/officeart/2011/layout/RadialPictureList"/>
    <dgm:cxn modelId="{8AAF839B-983D-4D65-BD89-138F393300E4}" type="presParOf" srcId="{78DC247D-9E02-4927-A311-E890F0C6A6C6}" destId="{A5D13A6D-9020-465B-AC7D-B983E9A45593}" srcOrd="5" destOrd="0" presId="urn:microsoft.com/office/officeart/2011/layout/RadialPictureList"/>
    <dgm:cxn modelId="{DB717B5A-AC30-4E38-B745-F4405C770CD8}" type="presParOf" srcId="{78DC247D-9E02-4927-A311-E890F0C6A6C6}" destId="{620F2248-A410-4E91-823A-DFCA3B0419AD}" srcOrd="6" destOrd="0" presId="urn:microsoft.com/office/officeart/2011/layout/RadialPictureList"/>
    <dgm:cxn modelId="{F1FDAF23-BC6F-4BFB-9ADB-C9EEE9AD0D4E}" type="presParOf" srcId="{620F2248-A410-4E91-823A-DFCA3B0419AD}" destId="{EA9C738A-9852-4D5A-8FCA-659450765364}" srcOrd="0" destOrd="0" presId="urn:microsoft.com/office/officeart/2011/layout/RadialPictureList"/>
    <dgm:cxn modelId="{128A8D30-74AA-4B08-9229-574FB8AD3B1E}" type="presParOf" srcId="{78DC247D-9E02-4927-A311-E890F0C6A6C6}" destId="{1BADB42A-1382-492F-B7B5-B434C39FE363}"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8728165-A7C8-434C-888B-E9A9C762F4D8}" type="doc">
      <dgm:prSet loTypeId="urn:microsoft.com/office/officeart/2011/layout/RadialPictureList" loCatId="picture" qsTypeId="urn:microsoft.com/office/officeart/2005/8/quickstyle/simple1" qsCatId="simple" csTypeId="urn:microsoft.com/office/officeart/2005/8/colors/colorful5" csCatId="colorful" phldr="1"/>
      <dgm:spPr/>
      <dgm:t>
        <a:bodyPr/>
        <a:lstStyle/>
        <a:p>
          <a:endParaRPr lang="ru-RU"/>
        </a:p>
      </dgm:t>
    </dgm:pt>
    <dgm:pt modelId="{6F35F26C-C3A7-441E-90A0-0255535F6261}">
      <dgm:prSet phldrT="[Текст]"/>
      <dgm:spPr/>
      <dgm:t>
        <a:bodyPr/>
        <a:lstStyle/>
        <a:p>
          <a:endParaRPr lang="ru-RU" dirty="0">
            <a:latin typeface="Arial" pitchFamily="34" charset="0"/>
            <a:cs typeface="Arial" pitchFamily="34" charset="0"/>
          </a:endParaRPr>
        </a:p>
      </dgm:t>
    </dgm:pt>
    <dgm:pt modelId="{073587C6-4368-4665-B63A-F74DE1867D91}" type="parTrans" cxnId="{493960EF-3070-4F8B-BE08-F84930E662B7}">
      <dgm:prSet/>
      <dgm:spPr/>
      <dgm:t>
        <a:bodyPr/>
        <a:lstStyle/>
        <a:p>
          <a:endParaRPr lang="ru-RU"/>
        </a:p>
      </dgm:t>
    </dgm:pt>
    <dgm:pt modelId="{84D0C187-D609-4D4F-9F9D-B1A24988417D}" type="sibTrans" cxnId="{493960EF-3070-4F8B-BE08-F84930E662B7}">
      <dgm:prSet/>
      <dgm:spPr/>
      <dgm:t>
        <a:bodyPr/>
        <a:lstStyle/>
        <a:p>
          <a:endParaRPr lang="ru-RU"/>
        </a:p>
      </dgm:t>
    </dgm:pt>
    <dgm:pt modelId="{FA969CB0-C7ED-4109-A13C-25C259A5FEAD}">
      <dgm:prSet phldrT="[Текст]"/>
      <dgm:spPr/>
      <dgm:t>
        <a:bodyPr/>
        <a:lstStyle/>
        <a:p>
          <a:endParaRPr lang="ru-RU" dirty="0"/>
        </a:p>
      </dgm:t>
    </dgm:pt>
    <dgm:pt modelId="{4C853203-A91D-42C6-B925-F9A4A6941E66}" type="parTrans" cxnId="{CD18B04F-8442-40BE-96E3-962950D5EB33}">
      <dgm:prSet/>
      <dgm:spPr/>
      <dgm:t>
        <a:bodyPr/>
        <a:lstStyle/>
        <a:p>
          <a:endParaRPr lang="ru-RU"/>
        </a:p>
      </dgm:t>
    </dgm:pt>
    <dgm:pt modelId="{81105977-4CA5-4E07-AA9D-3EEFABDFCDD9}" type="sibTrans" cxnId="{CD18B04F-8442-40BE-96E3-962950D5EB33}">
      <dgm:prSet/>
      <dgm:spPr/>
      <dgm:t>
        <a:bodyPr/>
        <a:lstStyle/>
        <a:p>
          <a:endParaRPr lang="ru-RU"/>
        </a:p>
      </dgm:t>
    </dgm:pt>
    <dgm:pt modelId="{2641331F-BBDE-4C19-9B4D-A4FB6ABA492D}">
      <dgm:prSet phldrT="[Текст]"/>
      <dgm:spPr/>
      <dgm:t>
        <a:bodyPr/>
        <a:lstStyle/>
        <a:p>
          <a:endParaRPr lang="ru-RU" dirty="0"/>
        </a:p>
      </dgm:t>
    </dgm:pt>
    <dgm:pt modelId="{6958F9A8-F252-4688-ADC8-2E25F6A3EE77}" type="parTrans" cxnId="{521156B5-8033-4E65-BBDD-3DF4A5ED824B}">
      <dgm:prSet/>
      <dgm:spPr/>
      <dgm:t>
        <a:bodyPr/>
        <a:lstStyle/>
        <a:p>
          <a:endParaRPr lang="ru-RU"/>
        </a:p>
      </dgm:t>
    </dgm:pt>
    <dgm:pt modelId="{145F2EFF-5D43-4567-9F6B-48170E685CA2}" type="sibTrans" cxnId="{521156B5-8033-4E65-BBDD-3DF4A5ED824B}">
      <dgm:prSet/>
      <dgm:spPr/>
      <dgm:t>
        <a:bodyPr/>
        <a:lstStyle/>
        <a:p>
          <a:endParaRPr lang="ru-RU"/>
        </a:p>
      </dgm:t>
    </dgm:pt>
    <dgm:pt modelId="{5CAB5DCF-0B43-4C88-90DE-7708F5A94E22}">
      <dgm:prSet phldrT="[Текст]"/>
      <dgm:spPr/>
      <dgm:t>
        <a:bodyPr/>
        <a:lstStyle/>
        <a:p>
          <a:endParaRPr lang="ru-RU" dirty="0"/>
        </a:p>
      </dgm:t>
    </dgm:pt>
    <dgm:pt modelId="{A911DD90-732D-412A-A4C3-019007EF6979}" type="sibTrans" cxnId="{B90F6C98-D525-4BD4-892A-14618450EC74}">
      <dgm:prSet/>
      <dgm:spPr/>
      <dgm:t>
        <a:bodyPr/>
        <a:lstStyle/>
        <a:p>
          <a:endParaRPr lang="ru-RU"/>
        </a:p>
      </dgm:t>
    </dgm:pt>
    <dgm:pt modelId="{8BC7C3AA-9735-4C7F-AED8-DA4BB8CC0AC5}" type="parTrans" cxnId="{B90F6C98-D525-4BD4-892A-14618450EC74}">
      <dgm:prSet/>
      <dgm:spPr/>
      <dgm:t>
        <a:bodyPr/>
        <a:lstStyle/>
        <a:p>
          <a:endParaRPr lang="ru-RU"/>
        </a:p>
      </dgm:t>
    </dgm:pt>
    <dgm:pt modelId="{0703016E-F0AB-4A6D-84D5-5FC625DE0C0F}">
      <dgm:prSet/>
      <dgm:spPr/>
      <dgm:t>
        <a:bodyPr/>
        <a:lstStyle/>
        <a:p>
          <a:endParaRPr lang="ru-RU"/>
        </a:p>
      </dgm:t>
    </dgm:pt>
    <dgm:pt modelId="{FC276FF4-88DC-4CF3-A1E9-3D2F604FD029}" type="parTrans" cxnId="{3BA2C1CB-2F55-4A50-AB04-2C9206EAAAEE}">
      <dgm:prSet/>
      <dgm:spPr/>
      <dgm:t>
        <a:bodyPr/>
        <a:lstStyle/>
        <a:p>
          <a:endParaRPr lang="ru-RU"/>
        </a:p>
      </dgm:t>
    </dgm:pt>
    <dgm:pt modelId="{372BF1AE-19A5-4874-BDE5-3D8B7F6C949C}" type="sibTrans" cxnId="{3BA2C1CB-2F55-4A50-AB04-2C9206EAAAEE}">
      <dgm:prSet/>
      <dgm:spPr/>
      <dgm:t>
        <a:bodyPr/>
        <a:lstStyle/>
        <a:p>
          <a:endParaRPr lang="ru-RU"/>
        </a:p>
      </dgm:t>
    </dgm:pt>
    <dgm:pt modelId="{F2226762-C7C5-4DB7-B532-2D3A9B50211F}">
      <dgm:prSet/>
      <dgm:spPr/>
      <dgm:t>
        <a:bodyPr/>
        <a:lstStyle/>
        <a:p>
          <a:endParaRPr lang="ru-RU"/>
        </a:p>
      </dgm:t>
    </dgm:pt>
    <dgm:pt modelId="{C175406D-01FC-4091-80FC-54145BAAB8E2}" type="parTrans" cxnId="{425F8FFE-D6F6-40C2-9734-0CD627CB0DCF}">
      <dgm:prSet/>
      <dgm:spPr/>
      <dgm:t>
        <a:bodyPr/>
        <a:lstStyle/>
        <a:p>
          <a:endParaRPr lang="ru-RU"/>
        </a:p>
      </dgm:t>
    </dgm:pt>
    <dgm:pt modelId="{38A24207-303F-4492-A072-46BF7E52D2A1}" type="sibTrans" cxnId="{425F8FFE-D6F6-40C2-9734-0CD627CB0DCF}">
      <dgm:prSet/>
      <dgm:spPr/>
      <dgm:t>
        <a:bodyPr/>
        <a:lstStyle/>
        <a:p>
          <a:endParaRPr lang="ru-RU"/>
        </a:p>
      </dgm:t>
    </dgm:pt>
    <dgm:pt modelId="{78DC247D-9E02-4927-A311-E890F0C6A6C6}" type="pres">
      <dgm:prSet presAssocID="{C8728165-A7C8-434C-888B-E9A9C762F4D8}" presName="Name0" presStyleCnt="0">
        <dgm:presLayoutVars>
          <dgm:chMax val="1"/>
          <dgm:chPref val="1"/>
          <dgm:dir/>
          <dgm:resizeHandles/>
        </dgm:presLayoutVars>
      </dgm:prSet>
      <dgm:spPr/>
      <dgm:t>
        <a:bodyPr/>
        <a:lstStyle/>
        <a:p>
          <a:endParaRPr lang="ru-RU"/>
        </a:p>
      </dgm:t>
    </dgm:pt>
    <dgm:pt modelId="{C3EAE631-FC4C-42BE-A892-F70E824D19FE}" type="pres">
      <dgm:prSet presAssocID="{6F35F26C-C3A7-441E-90A0-0255535F6261}" presName="Parent" presStyleLbl="node1" presStyleIdx="0" presStyleCnt="2" custScaleX="127575" custScaleY="74026" custLinFactNeighborX="22041" custLinFactNeighborY="-8243">
        <dgm:presLayoutVars>
          <dgm:chMax val="4"/>
          <dgm:chPref val="3"/>
        </dgm:presLayoutVars>
      </dgm:prSet>
      <dgm:spPr/>
      <dgm:t>
        <a:bodyPr/>
        <a:lstStyle/>
        <a:p>
          <a:endParaRPr lang="ru-RU"/>
        </a:p>
      </dgm:t>
    </dgm:pt>
    <dgm:pt modelId="{1BCE2E0C-42AA-4DCC-ACBA-14F07365D7BF}" type="pres">
      <dgm:prSet presAssocID="{FA969CB0-C7ED-4109-A13C-25C259A5FEAD}" presName="Accent" presStyleLbl="node1" presStyleIdx="1" presStyleCnt="2" custLinFactNeighborX="16426"/>
      <dgm:spPr/>
      <dgm:t>
        <a:bodyPr/>
        <a:lstStyle/>
        <a:p>
          <a:endParaRPr lang="ru-RU"/>
        </a:p>
      </dgm:t>
    </dgm:pt>
    <dgm:pt modelId="{9251BC8B-7AF9-4A57-A2F2-8CA2EB5F8A47}" type="pres">
      <dgm:prSet presAssocID="{FA969CB0-C7ED-4109-A13C-25C259A5FEAD}" presName="Image1" presStyleLbl="fgImgPlace1" presStyleIdx="0" presStyleCnt="3" custLinFactNeighborX="64168" custLinFactNeighborY="-27734"/>
      <dgm:spPr/>
    </dgm:pt>
    <dgm:pt modelId="{77E15532-2F5F-4417-98CD-7BCAED5ADBA2}" type="pres">
      <dgm:prSet presAssocID="{FA969CB0-C7ED-4109-A13C-25C259A5FEAD}" presName="Child1" presStyleLbl="revTx" presStyleIdx="0" presStyleCnt="3">
        <dgm:presLayoutVars>
          <dgm:chMax val="0"/>
          <dgm:chPref val="0"/>
          <dgm:bulletEnabled val="1"/>
        </dgm:presLayoutVars>
      </dgm:prSet>
      <dgm:spPr/>
      <dgm:t>
        <a:bodyPr/>
        <a:lstStyle/>
        <a:p>
          <a:endParaRPr lang="ru-RU"/>
        </a:p>
      </dgm:t>
    </dgm:pt>
    <dgm:pt modelId="{95A39210-F662-4524-8FB0-86FB14887D50}" type="pres">
      <dgm:prSet presAssocID="{2641331F-BBDE-4C19-9B4D-A4FB6ABA492D}" presName="Image2" presStyleCnt="0"/>
      <dgm:spPr/>
    </dgm:pt>
    <dgm:pt modelId="{178EB5A5-FEB2-4180-989C-F3FC3DD7A210}" type="pres">
      <dgm:prSet presAssocID="{2641331F-BBDE-4C19-9B4D-A4FB6ABA492D}" presName="Image" presStyleLbl="fgImgPlace1" presStyleIdx="1" presStyleCnt="3" custFlipHor="1" custScaleX="140625" custScaleY="118430" custLinFactNeighborX="32633" custLinFactNeighborY="3007"/>
      <dgm:spPr>
        <a:blipFill rotWithShape="1">
          <a:blip xmlns:r="http://schemas.openxmlformats.org/officeDocument/2006/relationships" r:embed="rId1"/>
          <a:stretch>
            <a:fillRect/>
          </a:stretch>
        </a:blipFill>
      </dgm:spPr>
    </dgm:pt>
    <dgm:pt modelId="{A5D13A6D-9020-465B-AC7D-B983E9A45593}" type="pres">
      <dgm:prSet presAssocID="{2641331F-BBDE-4C19-9B4D-A4FB6ABA492D}" presName="Child2" presStyleLbl="revTx" presStyleIdx="1" presStyleCnt="3">
        <dgm:presLayoutVars>
          <dgm:chMax val="0"/>
          <dgm:chPref val="0"/>
          <dgm:bulletEnabled val="1"/>
        </dgm:presLayoutVars>
      </dgm:prSet>
      <dgm:spPr/>
      <dgm:t>
        <a:bodyPr/>
        <a:lstStyle/>
        <a:p>
          <a:endParaRPr lang="ru-RU"/>
        </a:p>
      </dgm:t>
    </dgm:pt>
    <dgm:pt modelId="{620F2248-A410-4E91-823A-DFCA3B0419AD}" type="pres">
      <dgm:prSet presAssocID="{5CAB5DCF-0B43-4C88-90DE-7708F5A94E22}" presName="Image3" presStyleCnt="0"/>
      <dgm:spPr/>
    </dgm:pt>
    <dgm:pt modelId="{EA9C738A-9852-4D5A-8FCA-659450765364}" type="pres">
      <dgm:prSet presAssocID="{5CAB5DCF-0B43-4C88-90DE-7708F5A94E22}" presName="Image" presStyleLbl="fgImgPlace1" presStyleIdx="2" presStyleCnt="3" custScaleX="185421" custScaleY="121455" custLinFactNeighborX="30600" custLinFactNeighborY="5219"/>
      <dgm:spPr>
        <a:blipFill rotWithShape="1">
          <a:blip xmlns:r="http://schemas.openxmlformats.org/officeDocument/2006/relationships" r:embed="rId2"/>
          <a:stretch>
            <a:fillRect/>
          </a:stretch>
        </a:blipFill>
      </dgm:spPr>
    </dgm:pt>
    <dgm:pt modelId="{1BADB42A-1382-492F-B7B5-B434C39FE363}" type="pres">
      <dgm:prSet presAssocID="{5CAB5DCF-0B43-4C88-90DE-7708F5A94E22}" presName="Child3" presStyleLbl="revTx" presStyleIdx="2" presStyleCnt="3">
        <dgm:presLayoutVars>
          <dgm:chMax val="0"/>
          <dgm:chPref val="0"/>
          <dgm:bulletEnabled val="1"/>
        </dgm:presLayoutVars>
      </dgm:prSet>
      <dgm:spPr/>
      <dgm:t>
        <a:bodyPr/>
        <a:lstStyle/>
        <a:p>
          <a:endParaRPr lang="ru-RU"/>
        </a:p>
      </dgm:t>
    </dgm:pt>
  </dgm:ptLst>
  <dgm:cxnLst>
    <dgm:cxn modelId="{F45F33D4-B4DD-48FC-8316-8FBFE3FC453C}" type="presOf" srcId="{2641331F-BBDE-4C19-9B4D-A4FB6ABA492D}" destId="{A5D13A6D-9020-465B-AC7D-B983E9A45593}" srcOrd="0" destOrd="0" presId="urn:microsoft.com/office/officeart/2011/layout/RadialPictureList"/>
    <dgm:cxn modelId="{F4AE0470-CEF5-443A-B487-6722EE1FCE04}" type="presOf" srcId="{C8728165-A7C8-434C-888B-E9A9C762F4D8}" destId="{78DC247D-9E02-4927-A311-E890F0C6A6C6}" srcOrd="0" destOrd="0" presId="urn:microsoft.com/office/officeart/2011/layout/RadialPictureList"/>
    <dgm:cxn modelId="{C66392D0-447E-48D4-B7A0-F22AE67AD9BB}" type="presOf" srcId="{FA969CB0-C7ED-4109-A13C-25C259A5FEAD}" destId="{77E15532-2F5F-4417-98CD-7BCAED5ADBA2}" srcOrd="0" destOrd="0" presId="urn:microsoft.com/office/officeart/2011/layout/RadialPictureList"/>
    <dgm:cxn modelId="{B90F6C98-D525-4BD4-892A-14618450EC74}" srcId="{6F35F26C-C3A7-441E-90A0-0255535F6261}" destId="{5CAB5DCF-0B43-4C88-90DE-7708F5A94E22}" srcOrd="2" destOrd="0" parTransId="{8BC7C3AA-9735-4C7F-AED8-DA4BB8CC0AC5}" sibTransId="{A911DD90-732D-412A-A4C3-019007EF6979}"/>
    <dgm:cxn modelId="{521156B5-8033-4E65-BBDD-3DF4A5ED824B}" srcId="{6F35F26C-C3A7-441E-90A0-0255535F6261}" destId="{2641331F-BBDE-4C19-9B4D-A4FB6ABA492D}" srcOrd="1" destOrd="0" parTransId="{6958F9A8-F252-4688-ADC8-2E25F6A3EE77}" sibTransId="{145F2EFF-5D43-4567-9F6B-48170E685CA2}"/>
    <dgm:cxn modelId="{783A6915-6A73-4ED6-B474-BC8F009B2239}" type="presOf" srcId="{6F35F26C-C3A7-441E-90A0-0255535F6261}" destId="{C3EAE631-FC4C-42BE-A892-F70E824D19FE}" srcOrd="0" destOrd="0" presId="urn:microsoft.com/office/officeart/2011/layout/RadialPictureList"/>
    <dgm:cxn modelId="{CD18B04F-8442-40BE-96E3-962950D5EB33}" srcId="{6F35F26C-C3A7-441E-90A0-0255535F6261}" destId="{FA969CB0-C7ED-4109-A13C-25C259A5FEAD}" srcOrd="0" destOrd="0" parTransId="{4C853203-A91D-42C6-B925-F9A4A6941E66}" sibTransId="{81105977-4CA5-4E07-AA9D-3EEFABDFCDD9}"/>
    <dgm:cxn modelId="{0FEE3F8F-A61E-4A86-B54B-D5404930937B}" type="presOf" srcId="{5CAB5DCF-0B43-4C88-90DE-7708F5A94E22}" destId="{1BADB42A-1382-492F-B7B5-B434C39FE363}" srcOrd="0" destOrd="0" presId="urn:microsoft.com/office/officeart/2011/layout/RadialPictureList"/>
    <dgm:cxn modelId="{493960EF-3070-4F8B-BE08-F84930E662B7}" srcId="{C8728165-A7C8-434C-888B-E9A9C762F4D8}" destId="{6F35F26C-C3A7-441E-90A0-0255535F6261}" srcOrd="0" destOrd="0" parTransId="{073587C6-4368-4665-B63A-F74DE1867D91}" sibTransId="{84D0C187-D609-4D4F-9F9D-B1A24988417D}"/>
    <dgm:cxn modelId="{425F8FFE-D6F6-40C2-9734-0CD627CB0DCF}" srcId="{C8728165-A7C8-434C-888B-E9A9C762F4D8}" destId="{F2226762-C7C5-4DB7-B532-2D3A9B50211F}" srcOrd="2" destOrd="0" parTransId="{C175406D-01FC-4091-80FC-54145BAAB8E2}" sibTransId="{38A24207-303F-4492-A072-46BF7E52D2A1}"/>
    <dgm:cxn modelId="{3BA2C1CB-2F55-4A50-AB04-2C9206EAAAEE}" srcId="{C8728165-A7C8-434C-888B-E9A9C762F4D8}" destId="{0703016E-F0AB-4A6D-84D5-5FC625DE0C0F}" srcOrd="1" destOrd="0" parTransId="{FC276FF4-88DC-4CF3-A1E9-3D2F604FD029}" sibTransId="{372BF1AE-19A5-4874-BDE5-3D8B7F6C949C}"/>
    <dgm:cxn modelId="{F61AE56E-B77C-4C6B-8008-06237E2F9AB9}" type="presParOf" srcId="{78DC247D-9E02-4927-A311-E890F0C6A6C6}" destId="{C3EAE631-FC4C-42BE-A892-F70E824D19FE}" srcOrd="0" destOrd="0" presId="urn:microsoft.com/office/officeart/2011/layout/RadialPictureList"/>
    <dgm:cxn modelId="{BA539FE3-BAFF-4AD1-8BDA-D84F45CA038E}" type="presParOf" srcId="{78DC247D-9E02-4927-A311-E890F0C6A6C6}" destId="{1BCE2E0C-42AA-4DCC-ACBA-14F07365D7BF}" srcOrd="1" destOrd="0" presId="urn:microsoft.com/office/officeart/2011/layout/RadialPictureList"/>
    <dgm:cxn modelId="{5CE54ABD-B427-47E7-9586-D7CF24B31048}" type="presParOf" srcId="{78DC247D-9E02-4927-A311-E890F0C6A6C6}" destId="{9251BC8B-7AF9-4A57-A2F2-8CA2EB5F8A47}" srcOrd="2" destOrd="0" presId="urn:microsoft.com/office/officeart/2011/layout/RadialPictureList"/>
    <dgm:cxn modelId="{D77C0FD6-B568-46A0-A634-4C41282DE539}" type="presParOf" srcId="{78DC247D-9E02-4927-A311-E890F0C6A6C6}" destId="{77E15532-2F5F-4417-98CD-7BCAED5ADBA2}" srcOrd="3" destOrd="0" presId="urn:microsoft.com/office/officeart/2011/layout/RadialPictureList"/>
    <dgm:cxn modelId="{25F6635B-5BB3-4F99-BB2C-1ADE59C206E0}" type="presParOf" srcId="{78DC247D-9E02-4927-A311-E890F0C6A6C6}" destId="{95A39210-F662-4524-8FB0-86FB14887D50}" srcOrd="4" destOrd="0" presId="urn:microsoft.com/office/officeart/2011/layout/RadialPictureList"/>
    <dgm:cxn modelId="{F381364A-A365-400E-AA53-D5EDD9795A2E}" type="presParOf" srcId="{95A39210-F662-4524-8FB0-86FB14887D50}" destId="{178EB5A5-FEB2-4180-989C-F3FC3DD7A210}" srcOrd="0" destOrd="0" presId="urn:microsoft.com/office/officeart/2011/layout/RadialPictureList"/>
    <dgm:cxn modelId="{225FD8B5-C1F0-4D09-96F8-3250C5EFC257}" type="presParOf" srcId="{78DC247D-9E02-4927-A311-E890F0C6A6C6}" destId="{A5D13A6D-9020-465B-AC7D-B983E9A45593}" srcOrd="5" destOrd="0" presId="urn:microsoft.com/office/officeart/2011/layout/RadialPictureList"/>
    <dgm:cxn modelId="{1CDAE903-4785-42E3-A4C1-E07B77506C9E}" type="presParOf" srcId="{78DC247D-9E02-4927-A311-E890F0C6A6C6}" destId="{620F2248-A410-4E91-823A-DFCA3B0419AD}" srcOrd="6" destOrd="0" presId="urn:microsoft.com/office/officeart/2011/layout/RadialPictureList"/>
    <dgm:cxn modelId="{91202C4A-7D0C-4A6B-9600-3F5F1FDAE9E3}" type="presParOf" srcId="{620F2248-A410-4E91-823A-DFCA3B0419AD}" destId="{EA9C738A-9852-4D5A-8FCA-659450765364}" srcOrd="0" destOrd="0" presId="urn:microsoft.com/office/officeart/2011/layout/RadialPictureList"/>
    <dgm:cxn modelId="{E2CCB0EB-D62A-4EA6-9273-8E3FB328B135}" type="presParOf" srcId="{78DC247D-9E02-4927-A311-E890F0C6A6C6}" destId="{1BADB42A-1382-492F-B7B5-B434C39FE363}"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AE631-FC4C-42BE-A892-F70E824D19FE}">
      <dsp:nvSpPr>
        <dsp:cNvPr id="0" name=""/>
        <dsp:cNvSpPr/>
      </dsp:nvSpPr>
      <dsp:spPr>
        <a:xfrm>
          <a:off x="1189616" y="1418950"/>
          <a:ext cx="4889830" cy="2939212"/>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ru-RU" sz="6500" kern="1200" dirty="0">
            <a:latin typeface="Arial" pitchFamily="34" charset="0"/>
            <a:cs typeface="Arial" pitchFamily="34" charset="0"/>
          </a:endParaRPr>
        </a:p>
      </dsp:txBody>
      <dsp:txXfrm>
        <a:off x="1905715" y="1849388"/>
        <a:ext cx="3457632" cy="2078336"/>
      </dsp:txXfrm>
    </dsp:sp>
    <dsp:sp modelId="{1BCE2E0C-42AA-4DCC-ACBA-14F07365D7BF}">
      <dsp:nvSpPr>
        <dsp:cNvPr id="0" name=""/>
        <dsp:cNvSpPr/>
      </dsp:nvSpPr>
      <dsp:spPr>
        <a:xfrm>
          <a:off x="973605" y="25799"/>
          <a:ext cx="5927223" cy="6178770"/>
        </a:xfrm>
        <a:prstGeom prst="blockArc">
          <a:avLst>
            <a:gd name="adj1" fmla="val 17527788"/>
            <a:gd name="adj2" fmla="val 4119114"/>
            <a:gd name="adj3" fmla="val 575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51BC8B-7AF9-4A57-A2F2-8CA2EB5F8A47}">
      <dsp:nvSpPr>
        <dsp:cNvPr id="0" name=""/>
        <dsp:cNvSpPr/>
      </dsp:nvSpPr>
      <dsp:spPr>
        <a:xfrm>
          <a:off x="5375115" y="109696"/>
          <a:ext cx="1575146" cy="1575586"/>
        </a:xfrm>
        <a:prstGeom prst="ellipse">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5532-2F5F-4417-98CD-7BCAED5ADBA2}">
      <dsp:nvSpPr>
        <dsp:cNvPr id="0" name=""/>
        <dsp:cNvSpPr/>
      </dsp:nvSpPr>
      <dsp:spPr>
        <a:xfrm>
          <a:off x="6058997" y="572002"/>
          <a:ext cx="2108394" cy="152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l" defTabSz="2889250">
            <a:lnSpc>
              <a:spcPct val="90000"/>
            </a:lnSpc>
            <a:spcBef>
              <a:spcPct val="0"/>
            </a:spcBef>
            <a:spcAft>
              <a:spcPct val="10000"/>
            </a:spcAft>
          </a:pPr>
          <a:endParaRPr lang="ru-RU" sz="6500" kern="1200" dirty="0"/>
        </a:p>
      </dsp:txBody>
      <dsp:txXfrm>
        <a:off x="6058997" y="572002"/>
        <a:ext cx="2108394" cy="1524920"/>
      </dsp:txXfrm>
    </dsp:sp>
    <dsp:sp modelId="{178EB5A5-FEB2-4180-989C-F3FC3DD7A210}">
      <dsp:nvSpPr>
        <dsp:cNvPr id="0" name=""/>
        <dsp:cNvSpPr/>
      </dsp:nvSpPr>
      <dsp:spPr>
        <a:xfrm flipH="1">
          <a:off x="5167240" y="2241318"/>
          <a:ext cx="2215049" cy="186596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13A6D-9020-465B-AC7D-B983E9A45593}">
      <dsp:nvSpPr>
        <dsp:cNvPr id="0" name=""/>
        <dsp:cNvSpPr/>
      </dsp:nvSpPr>
      <dsp:spPr>
        <a:xfrm>
          <a:off x="6676581" y="2361374"/>
          <a:ext cx="2108394" cy="152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l" defTabSz="2889250">
            <a:lnSpc>
              <a:spcPct val="90000"/>
            </a:lnSpc>
            <a:spcBef>
              <a:spcPct val="0"/>
            </a:spcBef>
            <a:spcAft>
              <a:spcPct val="10000"/>
            </a:spcAft>
          </a:pPr>
          <a:endParaRPr lang="ru-RU" sz="6500" kern="1200" dirty="0"/>
        </a:p>
      </dsp:txBody>
      <dsp:txXfrm>
        <a:off x="6676581" y="2361374"/>
        <a:ext cx="2108394" cy="1524920"/>
      </dsp:txXfrm>
    </dsp:sp>
    <dsp:sp modelId="{EA9C738A-9852-4D5A-8FCA-659450765364}">
      <dsp:nvSpPr>
        <dsp:cNvPr id="0" name=""/>
        <dsp:cNvSpPr/>
      </dsp:nvSpPr>
      <dsp:spPr>
        <a:xfrm>
          <a:off x="4173617" y="4070134"/>
          <a:ext cx="2920651" cy="191362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ADB42A-1382-492F-B7B5-B434C39FE363}">
      <dsp:nvSpPr>
        <dsp:cNvPr id="0" name=""/>
        <dsp:cNvSpPr/>
      </dsp:nvSpPr>
      <dsp:spPr>
        <a:xfrm>
          <a:off x="6058997" y="4189054"/>
          <a:ext cx="2108394" cy="152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l" defTabSz="2889250">
            <a:lnSpc>
              <a:spcPct val="90000"/>
            </a:lnSpc>
            <a:spcBef>
              <a:spcPct val="0"/>
            </a:spcBef>
            <a:spcAft>
              <a:spcPct val="10000"/>
            </a:spcAft>
          </a:pPr>
          <a:endParaRPr lang="ru-RU" sz="6500" kern="1200" dirty="0"/>
        </a:p>
      </dsp:txBody>
      <dsp:txXfrm>
        <a:off x="6058997" y="4189054"/>
        <a:ext cx="2108394" cy="15249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EAE631-FC4C-42BE-A892-F70E824D19FE}">
      <dsp:nvSpPr>
        <dsp:cNvPr id="0" name=""/>
        <dsp:cNvSpPr/>
      </dsp:nvSpPr>
      <dsp:spPr>
        <a:xfrm>
          <a:off x="1758967" y="1800198"/>
          <a:ext cx="3751127" cy="2176717"/>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0" tIns="82550" rIns="82550" bIns="82550" numCol="1" spcCol="1270" anchor="ctr" anchorCtr="0">
          <a:noAutofit/>
        </a:bodyPr>
        <a:lstStyle/>
        <a:p>
          <a:pPr lvl="0" algn="ctr" defTabSz="2889250">
            <a:lnSpc>
              <a:spcPct val="90000"/>
            </a:lnSpc>
            <a:spcBef>
              <a:spcPct val="0"/>
            </a:spcBef>
            <a:spcAft>
              <a:spcPct val="35000"/>
            </a:spcAft>
          </a:pPr>
          <a:endParaRPr lang="ru-RU" sz="6500" kern="1200" dirty="0">
            <a:latin typeface="Arial" pitchFamily="34" charset="0"/>
            <a:cs typeface="Arial" pitchFamily="34" charset="0"/>
          </a:endParaRPr>
        </a:p>
      </dsp:txBody>
      <dsp:txXfrm>
        <a:off x="2308307" y="2118971"/>
        <a:ext cx="2652447" cy="1539171"/>
      </dsp:txXfrm>
    </dsp:sp>
    <dsp:sp modelId="{1BCE2E0C-42AA-4DCC-ACBA-14F07365D7BF}">
      <dsp:nvSpPr>
        <dsp:cNvPr id="0" name=""/>
        <dsp:cNvSpPr/>
      </dsp:nvSpPr>
      <dsp:spPr>
        <a:xfrm>
          <a:off x="973605" y="25799"/>
          <a:ext cx="5927223" cy="6178770"/>
        </a:xfrm>
        <a:prstGeom prst="blockArc">
          <a:avLst>
            <a:gd name="adj1" fmla="val 17527788"/>
            <a:gd name="adj2" fmla="val 4119114"/>
            <a:gd name="adj3" fmla="val 5750"/>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51BC8B-7AF9-4A57-A2F2-8CA2EB5F8A47}">
      <dsp:nvSpPr>
        <dsp:cNvPr id="0" name=""/>
        <dsp:cNvSpPr/>
      </dsp:nvSpPr>
      <dsp:spPr>
        <a:xfrm>
          <a:off x="5375115" y="109696"/>
          <a:ext cx="1575146" cy="1575586"/>
        </a:xfrm>
        <a:prstGeom prst="ellipse">
          <a:avLst/>
        </a:prstGeom>
        <a:solidFill>
          <a:schemeClr val="accent5">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E15532-2F5F-4417-98CD-7BCAED5ADBA2}">
      <dsp:nvSpPr>
        <dsp:cNvPr id="0" name=""/>
        <dsp:cNvSpPr/>
      </dsp:nvSpPr>
      <dsp:spPr>
        <a:xfrm>
          <a:off x="6058997" y="572002"/>
          <a:ext cx="2108394" cy="152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l" defTabSz="2889250">
            <a:lnSpc>
              <a:spcPct val="90000"/>
            </a:lnSpc>
            <a:spcBef>
              <a:spcPct val="0"/>
            </a:spcBef>
            <a:spcAft>
              <a:spcPct val="10000"/>
            </a:spcAft>
          </a:pPr>
          <a:endParaRPr lang="ru-RU" sz="6500" kern="1200" dirty="0"/>
        </a:p>
      </dsp:txBody>
      <dsp:txXfrm>
        <a:off x="6058997" y="572002"/>
        <a:ext cx="2108394" cy="1524920"/>
      </dsp:txXfrm>
    </dsp:sp>
    <dsp:sp modelId="{178EB5A5-FEB2-4180-989C-F3FC3DD7A210}">
      <dsp:nvSpPr>
        <dsp:cNvPr id="0" name=""/>
        <dsp:cNvSpPr/>
      </dsp:nvSpPr>
      <dsp:spPr>
        <a:xfrm flipH="1">
          <a:off x="5167240" y="2241318"/>
          <a:ext cx="2215049" cy="1865967"/>
        </a:xfrm>
        <a:prstGeom prst="ellipse">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D13A6D-9020-465B-AC7D-B983E9A45593}">
      <dsp:nvSpPr>
        <dsp:cNvPr id="0" name=""/>
        <dsp:cNvSpPr/>
      </dsp:nvSpPr>
      <dsp:spPr>
        <a:xfrm>
          <a:off x="6676581" y="2361374"/>
          <a:ext cx="2108394" cy="152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l" defTabSz="2889250">
            <a:lnSpc>
              <a:spcPct val="90000"/>
            </a:lnSpc>
            <a:spcBef>
              <a:spcPct val="0"/>
            </a:spcBef>
            <a:spcAft>
              <a:spcPct val="10000"/>
            </a:spcAft>
          </a:pPr>
          <a:endParaRPr lang="ru-RU" sz="6500" kern="1200" dirty="0"/>
        </a:p>
      </dsp:txBody>
      <dsp:txXfrm>
        <a:off x="6676581" y="2361374"/>
        <a:ext cx="2108394" cy="1524920"/>
      </dsp:txXfrm>
    </dsp:sp>
    <dsp:sp modelId="{EA9C738A-9852-4D5A-8FCA-659450765364}">
      <dsp:nvSpPr>
        <dsp:cNvPr id="0" name=""/>
        <dsp:cNvSpPr/>
      </dsp:nvSpPr>
      <dsp:spPr>
        <a:xfrm>
          <a:off x="4173617" y="4070134"/>
          <a:ext cx="2920651" cy="1913628"/>
        </a:xfrm>
        <a:prstGeom prst="ellipse">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BADB42A-1382-492F-B7B5-B434C39FE363}">
      <dsp:nvSpPr>
        <dsp:cNvPr id="0" name=""/>
        <dsp:cNvSpPr/>
      </dsp:nvSpPr>
      <dsp:spPr>
        <a:xfrm>
          <a:off x="6058997" y="4189054"/>
          <a:ext cx="2108394" cy="1524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550" tIns="82550" rIns="82550" bIns="82550" numCol="1" spcCol="1270" anchor="ctr" anchorCtr="0">
          <a:noAutofit/>
        </a:bodyPr>
        <a:lstStyle/>
        <a:p>
          <a:pPr lvl="0" algn="l" defTabSz="2889250">
            <a:lnSpc>
              <a:spcPct val="90000"/>
            </a:lnSpc>
            <a:spcBef>
              <a:spcPct val="0"/>
            </a:spcBef>
            <a:spcAft>
              <a:spcPct val="10000"/>
            </a:spcAft>
          </a:pPr>
          <a:endParaRPr lang="ru-RU" sz="6500" kern="1200" dirty="0"/>
        </a:p>
      </dsp:txBody>
      <dsp:txXfrm>
        <a:off x="6058997" y="4189054"/>
        <a:ext cx="2108394" cy="1524920"/>
      </dsp:txXfrm>
    </dsp:sp>
  </dsp:spTree>
</dsp:drawing>
</file>

<file path=ppt/diagrams/layout1.xml><?xml version="1.0" encoding="utf-8"?>
<dgm:layoutDef xmlns:dgm="http://schemas.openxmlformats.org/drawingml/2006/diagram" xmlns:a="http://schemas.openxmlformats.org/drawingml/2006/main" uniqueId="urn:microsoft.com/office/officeart/2011/layout/RadialPictureList">
  <dgm:title val="Радиальный список рисунков"/>
  <dgm:desc val="Служит для отображения связей с центральной идеей. Фигура уровня 1 содержит текст, а все фигуры уровня 2 содержат рисунок с соответствующим текстом. Ограничен четырьмя рисунками уровня 2.  Неиспользуемые рисунки не отображаются, но остаются доступными при смене макета. Рекомендуется использовать текст уровня 2 небольшого объема."/>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1/layout/RadialPictureList">
  <dgm:title val="Радиальный список рисунков"/>
  <dgm:desc val="Служит для отображения связей с центральной идеей. Фигура уровня 1 содержит текст, а все фигуры уровня 2 содержат рисунок с соответствующим текстом. Ограничен четырьмя рисунками уровня 2.  Неиспользуемые рисунки не отображаются, но остаются доступными при смене макета. Рекомендуется использовать текст уровня 2 небольшого объема."/>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C85BC4-B9EF-4376-8022-86E430938163}" type="datetimeFigureOut">
              <a:rPr lang="ru-RU" smtClean="0"/>
              <a:t>22.04.2020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3F0D6FD-BFD1-4DF1-ADB7-21C1ABD3BEDE}" type="slidenum">
              <a:rPr lang="ru-RU" smtClean="0"/>
              <a:t>‹#›</a:t>
            </a:fld>
            <a:endParaRPr lang="ru-RU"/>
          </a:p>
        </p:txBody>
      </p:sp>
    </p:spTree>
    <p:extLst>
      <p:ext uri="{BB962C8B-B14F-4D97-AF65-F5344CB8AC3E}">
        <p14:creationId xmlns:p14="http://schemas.microsoft.com/office/powerpoint/2010/main" val="430429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3F0D6FD-BFD1-4DF1-ADB7-21C1ABD3BEDE}" type="slidenum">
              <a:rPr lang="ru-RU" smtClean="0"/>
              <a:t>10</a:t>
            </a:fld>
            <a:endParaRPr lang="ru-RU"/>
          </a:p>
        </p:txBody>
      </p:sp>
    </p:spTree>
    <p:extLst>
      <p:ext uri="{BB962C8B-B14F-4D97-AF65-F5344CB8AC3E}">
        <p14:creationId xmlns:p14="http://schemas.microsoft.com/office/powerpoint/2010/main" val="27615386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33F0D6FD-BFD1-4DF1-ADB7-21C1ABD3BEDE}" type="slidenum">
              <a:rPr lang="ru-RU" smtClean="0"/>
              <a:t>12</a:t>
            </a:fld>
            <a:endParaRPr lang="ru-RU"/>
          </a:p>
        </p:txBody>
      </p:sp>
    </p:spTree>
    <p:extLst>
      <p:ext uri="{BB962C8B-B14F-4D97-AF65-F5344CB8AC3E}">
        <p14:creationId xmlns:p14="http://schemas.microsoft.com/office/powerpoint/2010/main" val="3166060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2FBF5BA7-1384-4E20-92BE-AE7A4ACC58A8}"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36867022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FBF5BA7-1384-4E20-92BE-AE7A4ACC58A8}"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34759125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FBF5BA7-1384-4E20-92BE-AE7A4ACC58A8}"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23185889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2FBF5BA7-1384-4E20-92BE-AE7A4ACC58A8}"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3202887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2FBF5BA7-1384-4E20-92BE-AE7A4ACC58A8}" type="datetimeFigureOut">
              <a:rPr lang="ru-RU" smtClean="0"/>
              <a:t>22.04.2020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11199389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2FBF5BA7-1384-4E20-92BE-AE7A4ACC58A8}" type="datetimeFigureOut">
              <a:rPr lang="ru-RU" smtClean="0"/>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168132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2FBF5BA7-1384-4E20-92BE-AE7A4ACC58A8}" type="datetimeFigureOut">
              <a:rPr lang="ru-RU" smtClean="0"/>
              <a:t>22.04.2020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36947465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2FBF5BA7-1384-4E20-92BE-AE7A4ACC58A8}" type="datetimeFigureOut">
              <a:rPr lang="ru-RU" smtClean="0"/>
              <a:t>22.04.2020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8661291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2FBF5BA7-1384-4E20-92BE-AE7A4ACC58A8}" type="datetimeFigureOut">
              <a:rPr lang="ru-RU" smtClean="0"/>
              <a:t>22.04.2020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6564262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FBF5BA7-1384-4E20-92BE-AE7A4ACC58A8}" type="datetimeFigureOut">
              <a:rPr lang="ru-RU" smtClean="0"/>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253348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2FBF5BA7-1384-4E20-92BE-AE7A4ACC58A8}" type="datetimeFigureOut">
              <a:rPr lang="ru-RU" smtClean="0"/>
              <a:t>22.04.2020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751C37B0-E5E4-4F7D-956A-9309220068D6}" type="slidenum">
              <a:rPr lang="ru-RU" smtClean="0"/>
              <a:t>‹#›</a:t>
            </a:fld>
            <a:endParaRPr lang="ru-RU"/>
          </a:p>
        </p:txBody>
      </p:sp>
    </p:spTree>
    <p:extLst>
      <p:ext uri="{BB962C8B-B14F-4D97-AF65-F5344CB8AC3E}">
        <p14:creationId xmlns:p14="http://schemas.microsoft.com/office/powerpoint/2010/main" val="1629871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F5BA7-1384-4E20-92BE-AE7A4ACC58A8}" type="datetimeFigureOut">
              <a:rPr lang="ru-RU" smtClean="0"/>
              <a:t>22.04.2020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51C37B0-E5E4-4F7D-956A-9309220068D6}" type="slidenum">
              <a:rPr lang="ru-RU" smtClean="0"/>
              <a:t>‹#›</a:t>
            </a:fld>
            <a:endParaRPr lang="ru-RU"/>
          </a:p>
        </p:txBody>
      </p:sp>
    </p:spTree>
    <p:extLst>
      <p:ext uri="{BB962C8B-B14F-4D97-AF65-F5344CB8AC3E}">
        <p14:creationId xmlns:p14="http://schemas.microsoft.com/office/powerpoint/2010/main" val="917698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9.png"/><Relationship Id="rId5" Type="http://schemas.openxmlformats.org/officeDocument/2006/relationships/diagramQuickStyle" Target="../diagrams/quickStyle2.xml"/><Relationship Id="rId10" Type="http://schemas.openxmlformats.org/officeDocument/2006/relationships/image" Target="../media/image28.png"/><Relationship Id="rId4" Type="http://schemas.openxmlformats.org/officeDocument/2006/relationships/diagramLayout" Target="../diagrams/layout2.xml"/><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18" Type="http://schemas.openxmlformats.org/officeDocument/2006/relationships/image" Target="../media/image46.png"/><Relationship Id="rId3" Type="http://schemas.openxmlformats.org/officeDocument/2006/relationships/image" Target="../media/image31.emf"/><Relationship Id="rId21" Type="http://schemas.openxmlformats.org/officeDocument/2006/relationships/image" Target="../media/image49.png"/><Relationship Id="rId7" Type="http://schemas.openxmlformats.org/officeDocument/2006/relationships/image" Target="../media/image35.png"/><Relationship Id="rId12" Type="http://schemas.openxmlformats.org/officeDocument/2006/relationships/image" Target="../media/image40.png"/><Relationship Id="rId17" Type="http://schemas.openxmlformats.org/officeDocument/2006/relationships/image" Target="../media/image45.png"/><Relationship Id="rId25" Type="http://schemas.openxmlformats.org/officeDocument/2006/relationships/image" Target="../media/image53.png"/><Relationship Id="rId2" Type="http://schemas.openxmlformats.org/officeDocument/2006/relationships/notesSlide" Target="../notesSlides/notesSlide2.xml"/><Relationship Id="rId16" Type="http://schemas.openxmlformats.org/officeDocument/2006/relationships/image" Target="../media/image44.emf"/><Relationship Id="rId20" Type="http://schemas.openxmlformats.org/officeDocument/2006/relationships/image" Target="../media/image48.png"/><Relationship Id="rId1" Type="http://schemas.openxmlformats.org/officeDocument/2006/relationships/slideLayout" Target="../slideLayouts/slideLayout2.xml"/><Relationship Id="rId6" Type="http://schemas.openxmlformats.org/officeDocument/2006/relationships/image" Target="../media/image34.png"/><Relationship Id="rId11" Type="http://schemas.openxmlformats.org/officeDocument/2006/relationships/image" Target="../media/image39.png"/><Relationship Id="rId24" Type="http://schemas.openxmlformats.org/officeDocument/2006/relationships/image" Target="../media/image52.png"/><Relationship Id="rId5" Type="http://schemas.openxmlformats.org/officeDocument/2006/relationships/image" Target="../media/image33.png"/><Relationship Id="rId15" Type="http://schemas.openxmlformats.org/officeDocument/2006/relationships/image" Target="../media/image43.png"/><Relationship Id="rId23" Type="http://schemas.openxmlformats.org/officeDocument/2006/relationships/image" Target="../media/image51.png"/><Relationship Id="rId10" Type="http://schemas.openxmlformats.org/officeDocument/2006/relationships/image" Target="../media/image38.png"/><Relationship Id="rId19" Type="http://schemas.openxmlformats.org/officeDocument/2006/relationships/image" Target="../media/image47.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 Id="rId22" Type="http://schemas.openxmlformats.org/officeDocument/2006/relationships/image" Target="../media/image50.png"/></Relationships>
</file>

<file path=ppt/slides/_rels/slide1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
            <a:ext cx="9144000"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5039"/>
          <a:stretch/>
        </p:blipFill>
        <p:spPr bwMode="auto">
          <a:xfrm>
            <a:off x="3959932" y="476672"/>
            <a:ext cx="1296144" cy="1123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Прямоугольник 1"/>
          <p:cNvSpPr/>
          <p:nvPr/>
        </p:nvSpPr>
        <p:spPr>
          <a:xfrm>
            <a:off x="802838" y="2636912"/>
            <a:ext cx="7776864" cy="584775"/>
          </a:xfrm>
          <a:prstGeom prst="rect">
            <a:avLst/>
          </a:prstGeom>
        </p:spPr>
        <p:txBody>
          <a:bodyPr wrap="square">
            <a:spAutoFit/>
          </a:bodyPr>
          <a:lstStyle/>
          <a:p>
            <a:pPr algn="ctr"/>
            <a:r>
              <a:rPr lang="ru-RU" sz="3200" b="1" dirty="0" err="1" smtClean="0">
                <a:latin typeface="Times New Roman" pitchFamily="18" charset="0"/>
                <a:cs typeface="Times New Roman" pitchFamily="18" charset="0"/>
              </a:rPr>
              <a:t>Тақырыбы</a:t>
            </a:r>
            <a:r>
              <a:rPr lang="kk-KZ" sz="3200" b="1" dirty="0" smtClean="0">
                <a:latin typeface="Times New Roman" pitchFamily="18" charset="0"/>
                <a:cs typeface="Times New Roman" pitchFamily="18" charset="0"/>
              </a:rPr>
              <a:t>: </a:t>
            </a:r>
            <a:r>
              <a:rPr lang="ru-RU" sz="3200" b="1" dirty="0" smtClean="0">
                <a:latin typeface="Times New Roman" pitchFamily="18" charset="0"/>
                <a:cs typeface="Times New Roman" pitchFamily="18" charset="0"/>
              </a:rPr>
              <a:t>«</a:t>
            </a:r>
            <a:r>
              <a:rPr lang="ru-RU" sz="3200" b="1" dirty="0" err="1" smtClean="0">
                <a:latin typeface="Times New Roman" pitchFamily="18" charset="0"/>
                <a:cs typeface="Times New Roman" pitchFamily="18" charset="0"/>
              </a:rPr>
              <a:t>Киіз</a:t>
            </a:r>
            <a:r>
              <a:rPr lang="ru-RU" sz="3200" b="1" dirty="0" smtClean="0">
                <a:latin typeface="Times New Roman" pitchFamily="18" charset="0"/>
                <a:cs typeface="Times New Roman" pitchFamily="18" charset="0"/>
              </a:rPr>
              <a:t> </a:t>
            </a:r>
            <a:r>
              <a:rPr lang="ru-RU" sz="3200" b="1" dirty="0" err="1">
                <a:latin typeface="Times New Roman" pitchFamily="18" charset="0"/>
                <a:cs typeface="Times New Roman" pitchFamily="18" charset="0"/>
              </a:rPr>
              <a:t>үй</a:t>
            </a:r>
            <a:r>
              <a:rPr lang="ru-RU" sz="3200" b="1" dirty="0">
                <a:latin typeface="Times New Roman" pitchFamily="18" charset="0"/>
                <a:cs typeface="Times New Roman" pitchFamily="18" charset="0"/>
              </a:rPr>
              <a:t> - </a:t>
            </a:r>
            <a:r>
              <a:rPr lang="ru-RU" sz="3200" b="1" dirty="0" err="1">
                <a:latin typeface="Times New Roman" pitchFamily="18" charset="0"/>
                <a:cs typeface="Times New Roman" pitchFamily="18" charset="0"/>
              </a:rPr>
              <a:t>ұлы</a:t>
            </a:r>
            <a:r>
              <a:rPr lang="ru-RU" sz="3200" b="1" dirty="0">
                <a:latin typeface="Times New Roman" pitchFamily="18" charset="0"/>
                <a:cs typeface="Times New Roman" pitchFamily="18" charset="0"/>
              </a:rPr>
              <a:t> </a:t>
            </a:r>
            <a:r>
              <a:rPr lang="ru-RU" sz="3200" b="1" dirty="0" smtClean="0">
                <a:latin typeface="Times New Roman" pitchFamily="18" charset="0"/>
                <a:cs typeface="Times New Roman" pitchFamily="18" charset="0"/>
              </a:rPr>
              <a:t>дала </a:t>
            </a:r>
            <a:r>
              <a:rPr lang="ru-RU" sz="3200" b="1" dirty="0" err="1" smtClean="0">
                <a:latin typeface="Times New Roman" pitchFamily="18" charset="0"/>
                <a:cs typeface="Times New Roman" pitchFamily="18" charset="0"/>
              </a:rPr>
              <a:t>дәстүрі</a:t>
            </a:r>
            <a:r>
              <a:rPr lang="ru-RU" sz="3200" b="1" dirty="0">
                <a:latin typeface="Times New Roman" pitchFamily="18" charset="0"/>
                <a:cs typeface="Times New Roman" pitchFamily="18" charset="0"/>
              </a:rPr>
              <a:t>»</a:t>
            </a:r>
          </a:p>
        </p:txBody>
      </p:sp>
      <p:sp>
        <p:nvSpPr>
          <p:cNvPr id="3" name="Прямоугольник 2"/>
          <p:cNvSpPr/>
          <p:nvPr/>
        </p:nvSpPr>
        <p:spPr>
          <a:xfrm>
            <a:off x="1259632" y="1556792"/>
            <a:ext cx="6696744" cy="830997"/>
          </a:xfrm>
          <a:prstGeom prst="rect">
            <a:avLst/>
          </a:prstGeom>
        </p:spPr>
        <p:txBody>
          <a:bodyPr wrap="square">
            <a:spAutoFit/>
          </a:bodyPr>
          <a:lstStyle/>
          <a:p>
            <a:pPr algn="ctr"/>
            <a:r>
              <a:rPr lang="ru-RU" sz="2400" dirty="0" err="1">
                <a:latin typeface="Times New Roman" pitchFamily="18" charset="0"/>
                <a:cs typeface="Times New Roman" pitchFamily="18" charset="0"/>
              </a:rPr>
              <a:t>Қарағанды</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облысы</a:t>
            </a:r>
            <a:r>
              <a:rPr lang="ru-RU" sz="2400" dirty="0">
                <a:latin typeface="Times New Roman" pitchFamily="18" charset="0"/>
                <a:cs typeface="Times New Roman" pitchFamily="18" charset="0"/>
              </a:rPr>
              <a:t> Абай </a:t>
            </a:r>
            <a:r>
              <a:rPr lang="ru-RU" sz="2400" dirty="0" err="1">
                <a:latin typeface="Times New Roman" pitchFamily="18" charset="0"/>
                <a:cs typeface="Times New Roman" pitchFamily="18" charset="0"/>
              </a:rPr>
              <a:t>ауданы</a:t>
            </a: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a:t>
            </a:r>
            <a:r>
              <a:rPr lang="ru-RU" sz="2400" dirty="0" err="1">
                <a:latin typeface="Times New Roman" pitchFamily="18" charset="0"/>
                <a:cs typeface="Times New Roman" pitchFamily="18" charset="0"/>
              </a:rPr>
              <a:t>Қарабас</a:t>
            </a:r>
            <a:r>
              <a:rPr lang="ru-RU" sz="2400" dirty="0">
                <a:latin typeface="Times New Roman" pitchFamily="18" charset="0"/>
                <a:cs typeface="Times New Roman" pitchFamily="18" charset="0"/>
              </a:rPr>
              <a:t> </a:t>
            </a:r>
            <a:r>
              <a:rPr lang="ru-RU" sz="2400" dirty="0" err="1">
                <a:latin typeface="Times New Roman" pitchFamily="18" charset="0"/>
                <a:cs typeface="Times New Roman" pitchFamily="18" charset="0"/>
              </a:rPr>
              <a:t>кенті</a:t>
            </a:r>
            <a:r>
              <a:rPr lang="ru-RU"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15 ЖББМ» КММ</a:t>
            </a:r>
          </a:p>
        </p:txBody>
      </p:sp>
      <p:sp>
        <p:nvSpPr>
          <p:cNvPr id="4" name="Прямоугольник 3"/>
          <p:cNvSpPr/>
          <p:nvPr/>
        </p:nvSpPr>
        <p:spPr>
          <a:xfrm>
            <a:off x="1259632" y="3717032"/>
            <a:ext cx="5184576" cy="2031325"/>
          </a:xfrm>
          <a:prstGeom prst="rect">
            <a:avLst/>
          </a:prstGeom>
        </p:spPr>
        <p:txBody>
          <a:bodyPr wrap="square">
            <a:spAutoFit/>
          </a:bodyPr>
          <a:lstStyle/>
          <a:p>
            <a:r>
              <a:rPr lang="ru-RU" dirty="0">
                <a:latin typeface="Times New Roman" pitchFamily="18" charset="0"/>
                <a:cs typeface="Times New Roman" pitchFamily="18" charset="0"/>
              </a:rPr>
              <a:t>«</a:t>
            </a:r>
            <a:r>
              <a:rPr lang="ru-RU" dirty="0" err="1">
                <a:latin typeface="Times New Roman" pitchFamily="18" charset="0"/>
                <a:cs typeface="Times New Roman" pitchFamily="18" charset="0"/>
              </a:rPr>
              <a:t>Киіз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үй</a:t>
            </a:r>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ғаламның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моделі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номинациясы</a:t>
            </a:r>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Орындаған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Тогтасынқызы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Меруерт</a:t>
            </a:r>
            <a:endParaRPr lang="ru-RU" dirty="0">
              <a:latin typeface="Times New Roman" pitchFamily="18" charset="0"/>
              <a:cs typeface="Times New Roman" pitchFamily="18" charset="0"/>
            </a:endParaRPr>
          </a:p>
          <a:p>
            <a:r>
              <a:rPr lang="ru-RU" dirty="0" err="1">
                <a:latin typeface="Times New Roman" pitchFamily="18" charset="0"/>
                <a:cs typeface="Times New Roman" pitchFamily="18" charset="0"/>
              </a:rPr>
              <a:t>Қатысушының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жасы</a:t>
            </a:r>
            <a:r>
              <a:rPr lang="ru-RU" dirty="0">
                <a:latin typeface="Times New Roman" pitchFamily="18" charset="0"/>
                <a:cs typeface="Times New Roman" pitchFamily="18" charset="0"/>
              </a:rPr>
              <a:t>: 16</a:t>
            </a:r>
          </a:p>
          <a:p>
            <a:r>
              <a:rPr lang="ru-RU" dirty="0" err="1">
                <a:latin typeface="Times New Roman" pitchFamily="18" charset="0"/>
                <a:cs typeface="Times New Roman" pitchFamily="18" charset="0"/>
              </a:rPr>
              <a:t>Электрондық</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пошта</a:t>
            </a:r>
            <a:r>
              <a:rPr lang="ru-RU" dirty="0" smtClean="0">
                <a:latin typeface="Times New Roman" pitchFamily="18" charset="0"/>
                <a:cs typeface="Times New Roman" pitchFamily="18" charset="0"/>
              </a:rPr>
              <a:t>: </a:t>
            </a:r>
            <a:r>
              <a:rPr lang="en-US" dirty="0">
                <a:latin typeface="Times New Roman" pitchFamily="18" charset="0"/>
                <a:cs typeface="Times New Roman" pitchFamily="18" charset="0"/>
              </a:rPr>
              <a:t>meruert.togtosan2004@mail.ru</a:t>
            </a:r>
          </a:p>
          <a:p>
            <a:r>
              <a:rPr lang="ru-RU" dirty="0" err="1">
                <a:latin typeface="Times New Roman" pitchFamily="18" charset="0"/>
                <a:cs typeface="Times New Roman" pitchFamily="18" charset="0"/>
              </a:rPr>
              <a:t>Байланыс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деректері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Қарабас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кенті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көшесі</a:t>
            </a:r>
            <a:r>
              <a:rPr lang="ru-RU" dirty="0">
                <a:latin typeface="Times New Roman" pitchFamily="18" charset="0"/>
                <a:cs typeface="Times New Roman" pitchFamily="18" charset="0"/>
              </a:rPr>
              <a:t>, Заводская10/1</a:t>
            </a:r>
          </a:p>
          <a:p>
            <a:r>
              <a:rPr lang="ru-RU" dirty="0">
                <a:latin typeface="Times New Roman" pitchFamily="18" charset="0"/>
                <a:cs typeface="Times New Roman" pitchFamily="18" charset="0"/>
              </a:rPr>
              <a:t>Телефоны: 87784110538</a:t>
            </a:r>
          </a:p>
        </p:txBody>
      </p:sp>
    </p:spTree>
    <p:extLst>
      <p:ext uri="{BB962C8B-B14F-4D97-AF65-F5344CB8AC3E}">
        <p14:creationId xmlns:p14="http://schemas.microsoft.com/office/powerpoint/2010/main" val="45983030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23948" t="32477" r="6365" b="21325"/>
          <a:stretch/>
        </p:blipFill>
        <p:spPr bwMode="auto">
          <a:xfrm rot="5400000">
            <a:off x="1172351" y="3085183"/>
            <a:ext cx="319889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4535474" y="2956581"/>
            <a:ext cx="3312368" cy="287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22" name="Picture 10"/>
          <p:cNvPicPr>
            <a:picLocks noChangeAspect="1" noChangeArrowheads="1"/>
          </p:cNvPicPr>
          <p:nvPr/>
        </p:nvPicPr>
        <p:blipFill rotWithShape="1">
          <a:blip r:embed="rId6">
            <a:extLst>
              <a:ext uri="{28A0092B-C50C-407E-A947-70E740481C1C}">
                <a14:useLocalDpi xmlns:a14="http://schemas.microsoft.com/office/drawing/2010/main" val="0"/>
              </a:ext>
            </a:extLst>
          </a:blip>
          <a:srcRect b="70237"/>
          <a:stretch/>
        </p:blipFill>
        <p:spPr bwMode="auto">
          <a:xfrm>
            <a:off x="4358159" y="760721"/>
            <a:ext cx="2878137" cy="162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259632" y="908718"/>
            <a:ext cx="5976664" cy="1200329"/>
          </a:xfrm>
          <a:prstGeom prst="rect">
            <a:avLst/>
          </a:prstGeom>
        </p:spPr>
        <p:txBody>
          <a:bodyPr wrap="square">
            <a:spAutoFit/>
          </a:bodyPr>
          <a:lstStyle/>
          <a:p>
            <a:r>
              <a:rPr lang="kk-KZ" dirty="0" smtClean="0">
                <a:latin typeface="Times New Roman" pitchFamily="18" charset="0"/>
                <a:cs typeface="Times New Roman" pitchFamily="18" charset="0"/>
              </a:rPr>
              <a:t>Бұл менің қолдан сызған</a:t>
            </a:r>
          </a:p>
          <a:p>
            <a:r>
              <a:rPr lang="kk-KZ" dirty="0" smtClean="0">
                <a:latin typeface="Times New Roman" pitchFamily="18" charset="0"/>
                <a:cs typeface="Times New Roman" pitchFamily="18" charset="0"/>
              </a:rPr>
              <a:t> киіз үйдің үлгісі. </a:t>
            </a:r>
            <a:r>
              <a:rPr lang="kk-KZ" dirty="0">
                <a:latin typeface="Times New Roman" pitchFamily="18" charset="0"/>
                <a:cs typeface="Times New Roman" pitchFamily="18" charset="0"/>
              </a:rPr>
              <a:t>Б</a:t>
            </a:r>
            <a:r>
              <a:rPr lang="kk-KZ" dirty="0" smtClean="0">
                <a:latin typeface="Times New Roman" pitchFamily="18" charset="0"/>
                <a:cs typeface="Times New Roman" pitchFamily="18" charset="0"/>
              </a:rPr>
              <a:t>олашақта </a:t>
            </a:r>
          </a:p>
          <a:p>
            <a:r>
              <a:rPr lang="kk-KZ" dirty="0" smtClean="0">
                <a:latin typeface="Times New Roman" pitchFamily="18" charset="0"/>
                <a:cs typeface="Times New Roman" pitchFamily="18" charset="0"/>
              </a:rPr>
              <a:t>әлемге осылай тынытамын </a:t>
            </a:r>
          </a:p>
          <a:p>
            <a:r>
              <a:rPr lang="kk-KZ" dirty="0" smtClean="0">
                <a:latin typeface="Times New Roman" pitchFamily="18" charset="0"/>
                <a:cs typeface="Times New Roman" pitchFamily="18" charset="0"/>
              </a:rPr>
              <a:t>деген ойдамын</a:t>
            </a:r>
            <a:r>
              <a:rPr lang="kk-KZ" dirty="0" smtClean="0"/>
              <a:t>.</a:t>
            </a:r>
            <a:endParaRPr lang="ru-RU" dirty="0"/>
          </a:p>
        </p:txBody>
      </p:sp>
    </p:spTree>
    <p:extLst>
      <p:ext uri="{BB962C8B-B14F-4D97-AF65-F5344CB8AC3E}">
        <p14:creationId xmlns:p14="http://schemas.microsoft.com/office/powerpoint/2010/main" val="7318090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6" y="-10794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Схема 4"/>
          <p:cNvGraphicFramePr/>
          <p:nvPr>
            <p:extLst>
              <p:ext uri="{D42A27DB-BD31-4B8C-83A1-F6EECF244321}">
                <p14:modId xmlns:p14="http://schemas.microsoft.com/office/powerpoint/2010/main" val="3587743187"/>
              </p:ext>
            </p:extLst>
          </p:nvPr>
        </p:nvGraphicFramePr>
        <p:xfrm>
          <a:off x="-1984" y="510998"/>
          <a:ext cx="8784976" cy="6230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016" y="510999"/>
            <a:ext cx="2808312" cy="1800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31640" y="2107343"/>
            <a:ext cx="4248472" cy="2833825"/>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115615" y="548680"/>
            <a:ext cx="3744417" cy="1815882"/>
          </a:xfrm>
          <a:prstGeom prst="rect">
            <a:avLst/>
          </a:prstGeom>
        </p:spPr>
        <p:txBody>
          <a:bodyPr wrap="square">
            <a:spAutoFit/>
          </a:bodyPr>
          <a:lstStyle/>
          <a:p>
            <a:r>
              <a:rPr lang="kk-KZ" sz="1400" b="1" dirty="0">
                <a:latin typeface="Times New Roman" pitchFamily="18" charset="0"/>
                <a:cs typeface="Times New Roman" pitchFamily="18" charset="0"/>
              </a:rPr>
              <a:t>Менің болашақ киіз үй жобасы</a:t>
            </a:r>
            <a:r>
              <a:rPr lang="kk-KZ" sz="1400" dirty="0">
                <a:latin typeface="Times New Roman" pitchFamily="18" charset="0"/>
                <a:cs typeface="Times New Roman" pitchFamily="18" charset="0"/>
              </a:rPr>
              <a:t> </a:t>
            </a:r>
            <a:r>
              <a:rPr lang="kk-KZ" sz="1400" b="1" dirty="0">
                <a:latin typeface="Times New Roman" pitchFamily="18" charset="0"/>
                <a:cs typeface="Times New Roman" pitchFamily="18" charset="0"/>
              </a:rPr>
              <a:t>ол мындай болады:</a:t>
            </a:r>
            <a:r>
              <a:rPr lang="kk-KZ" sz="1400" dirty="0">
                <a:latin typeface="Times New Roman" pitchFamily="18" charset="0"/>
                <a:cs typeface="Times New Roman" pitchFamily="18" charset="0"/>
              </a:rPr>
              <a:t> Төбеден ұшақпен ұшқанда шаңырақта Ақарыс, Бекарыс, Жанарыс деп жазылып тұрған шаңырақта көрінеді.Үйдің ішкі шаңырағында да үш арыс жазылып тұрады. Үш жүздің басын қосқан қазақ елін осылайша әлемге танытамын. Болашағымыз жарқын болсын!</a:t>
            </a:r>
            <a:endParaRPr lang="ru-RU" sz="1400" dirty="0">
              <a:latin typeface="Times New Roman" pitchFamily="18" charset="0"/>
              <a:cs typeface="Times New Roman" pitchFamily="18" charset="0"/>
            </a:endParaRPr>
          </a:p>
        </p:txBody>
      </p:sp>
      <p:pic>
        <p:nvPicPr>
          <p:cNvPr id="9"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0721" y="2132856"/>
            <a:ext cx="3202278" cy="230425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860032" y="620688"/>
            <a:ext cx="2520280" cy="140247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8104" y="2780928"/>
            <a:ext cx="1728192" cy="194421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Grp="1" noChangeAspect="1" noChangeArrowheads="1"/>
          </p:cNvPicPr>
          <p:nvPr>
            <p:ph idx="1"/>
          </p:nvPr>
        </p:nvPicPr>
        <p:blipFill>
          <a:blip r:embed="rId11">
            <a:extLst>
              <a:ext uri="{28A0092B-C50C-407E-A947-70E740481C1C}">
                <a14:useLocalDpi xmlns:a14="http://schemas.microsoft.com/office/drawing/2010/main" val="0"/>
              </a:ext>
            </a:extLst>
          </a:blip>
          <a:srcRect/>
          <a:stretch>
            <a:fillRect/>
          </a:stretch>
        </p:blipFill>
        <p:spPr bwMode="auto">
          <a:xfrm>
            <a:off x="4190275" y="4797152"/>
            <a:ext cx="2779673" cy="1512168"/>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9471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9"/>
          <a:stretch/>
        </p:blipFill>
        <p:spPr bwMode="auto">
          <a:xfrm>
            <a:off x="-11" y="378024"/>
            <a:ext cx="5112242" cy="56640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5652120" y="3172761"/>
            <a:ext cx="1656184" cy="10626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1076" y="5302071"/>
            <a:ext cx="576064" cy="576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647989" y="5259526"/>
            <a:ext cx="5730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06276" y="5278581"/>
            <a:ext cx="5730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2410769" y="5235749"/>
            <a:ext cx="5730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62007" y="5297635"/>
            <a:ext cx="5730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1366975" y="5282687"/>
            <a:ext cx="5730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9"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5777" y="5318593"/>
            <a:ext cx="5730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362691" y="5250013"/>
            <a:ext cx="573087" cy="57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Прямая соединительная линия 23"/>
          <p:cNvCxnSpPr/>
          <p:nvPr/>
        </p:nvCxnSpPr>
        <p:spPr>
          <a:xfrm flipH="1">
            <a:off x="2521042" y="396243"/>
            <a:ext cx="54004" cy="4523740"/>
          </a:xfrm>
          <a:prstGeom prst="line">
            <a:avLst/>
          </a:prstGeom>
        </p:spPr>
        <p:style>
          <a:lnRef idx="1">
            <a:schemeClr val="dk1"/>
          </a:lnRef>
          <a:fillRef idx="0">
            <a:schemeClr val="dk1"/>
          </a:fillRef>
          <a:effectRef idx="0">
            <a:schemeClr val="dk1"/>
          </a:effectRef>
          <a:fontRef idx="minor">
            <a:schemeClr val="tx1"/>
          </a:fontRef>
        </p:style>
      </p:cxnSp>
      <p:sp>
        <p:nvSpPr>
          <p:cNvPr id="26" name="Равнобедренный треугольник 25"/>
          <p:cNvSpPr/>
          <p:nvPr/>
        </p:nvSpPr>
        <p:spPr>
          <a:xfrm>
            <a:off x="2891161" y="4437112"/>
            <a:ext cx="637808" cy="380973"/>
          </a:xfrm>
          <a:prstGeom prst="triangle">
            <a:avLst/>
          </a:prstGeom>
          <a:ln/>
        </p:spPr>
        <p:style>
          <a:lnRef idx="2">
            <a:schemeClr val="dk1"/>
          </a:lnRef>
          <a:fillRef idx="1">
            <a:schemeClr val="lt1"/>
          </a:fillRef>
          <a:effectRef idx="0">
            <a:schemeClr val="dk1"/>
          </a:effectRef>
          <a:fontRef idx="minor">
            <a:schemeClr val="dk1"/>
          </a:fontRef>
        </p:style>
        <p:txBody>
          <a:bodyPr rtlCol="0" anchor="ctr"/>
          <a:lstStyle/>
          <a:p>
            <a:pPr algn="ctr"/>
            <a:endParaRPr lang="ru-RU">
              <a:ln>
                <a:solidFill>
                  <a:schemeClr val="tx1"/>
                </a:solidFill>
                <a:prstDash val="sysDash"/>
              </a:ln>
            </a:endParaRPr>
          </a:p>
        </p:txBody>
      </p:sp>
      <p:pic>
        <p:nvPicPr>
          <p:cNvPr id="2066"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65618" y="4437112"/>
            <a:ext cx="614111" cy="3841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Рамка 26"/>
          <p:cNvSpPr/>
          <p:nvPr/>
        </p:nvSpPr>
        <p:spPr>
          <a:xfrm>
            <a:off x="2719733" y="3689016"/>
            <a:ext cx="244536" cy="355054"/>
          </a:xfrm>
          <a:prstGeom prst="fram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a:solidFill>
                <a:schemeClr val="tx1"/>
              </a:solidFill>
            </a:endParaRPr>
          </a:p>
        </p:txBody>
      </p:sp>
      <p:pic>
        <p:nvPicPr>
          <p:cNvPr id="2070" name="Picture 2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95982" y="3135809"/>
            <a:ext cx="268287" cy="384175"/>
          </a:xfrm>
          <a:prstGeom prst="rect">
            <a:avLst/>
          </a:prstGeom>
          <a:ln/>
        </p:spPr>
        <p:style>
          <a:lnRef idx="1">
            <a:schemeClr val="accent5"/>
          </a:lnRef>
          <a:fillRef idx="2">
            <a:schemeClr val="accent5"/>
          </a:fillRef>
          <a:effectRef idx="1">
            <a:schemeClr val="accent5"/>
          </a:effectRef>
          <a:fontRef idx="minor">
            <a:schemeClr val="dk1"/>
          </a:fontRef>
        </p:style>
      </p:pic>
      <p:sp>
        <p:nvSpPr>
          <p:cNvPr id="52" name="Рамка 51"/>
          <p:cNvSpPr/>
          <p:nvPr/>
        </p:nvSpPr>
        <p:spPr>
          <a:xfrm>
            <a:off x="2199028" y="2031740"/>
            <a:ext cx="244536" cy="360040"/>
          </a:xfrm>
          <a:prstGeom prst="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solidFill>
                <a:schemeClr val="tx1"/>
              </a:solidFill>
            </a:endParaRPr>
          </a:p>
        </p:txBody>
      </p:sp>
      <p:sp>
        <p:nvSpPr>
          <p:cNvPr id="53" name="Рамка 52"/>
          <p:cNvSpPr/>
          <p:nvPr/>
        </p:nvSpPr>
        <p:spPr>
          <a:xfrm>
            <a:off x="2166233" y="2570963"/>
            <a:ext cx="244536" cy="360040"/>
          </a:xfrm>
          <a:prstGeom prst="fram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endParaRPr lang="ru-RU">
              <a:solidFill>
                <a:schemeClr val="tx1"/>
              </a:solidFill>
            </a:endParaRPr>
          </a:p>
        </p:txBody>
      </p:sp>
      <p:sp>
        <p:nvSpPr>
          <p:cNvPr id="54" name="Рамка 53"/>
          <p:cNvSpPr/>
          <p:nvPr/>
        </p:nvSpPr>
        <p:spPr>
          <a:xfrm>
            <a:off x="2166233" y="3170063"/>
            <a:ext cx="244536" cy="360040"/>
          </a:xfrm>
          <a:prstGeom prst="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solidFill>
                <a:schemeClr val="tx1"/>
              </a:solidFill>
            </a:endParaRPr>
          </a:p>
        </p:txBody>
      </p:sp>
      <p:sp>
        <p:nvSpPr>
          <p:cNvPr id="55" name="Рамка 54"/>
          <p:cNvSpPr/>
          <p:nvPr/>
        </p:nvSpPr>
        <p:spPr>
          <a:xfrm>
            <a:off x="2155077" y="3684030"/>
            <a:ext cx="244536" cy="360040"/>
          </a:xfrm>
          <a:prstGeom prst="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solidFill>
                <a:schemeClr val="tx1"/>
              </a:solidFill>
            </a:endParaRPr>
          </a:p>
        </p:txBody>
      </p:sp>
      <p:sp>
        <p:nvSpPr>
          <p:cNvPr id="56" name="Рамка 55"/>
          <p:cNvSpPr/>
          <p:nvPr/>
        </p:nvSpPr>
        <p:spPr>
          <a:xfrm>
            <a:off x="2678993" y="2031740"/>
            <a:ext cx="244536" cy="360040"/>
          </a:xfrm>
          <a:prstGeom prst="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solidFill>
                <a:schemeClr val="tx1"/>
              </a:solidFill>
            </a:endParaRPr>
          </a:p>
        </p:txBody>
      </p:sp>
      <p:sp>
        <p:nvSpPr>
          <p:cNvPr id="57" name="Рамка 56"/>
          <p:cNvSpPr/>
          <p:nvPr/>
        </p:nvSpPr>
        <p:spPr>
          <a:xfrm>
            <a:off x="2695982" y="2560694"/>
            <a:ext cx="244536" cy="360040"/>
          </a:xfrm>
          <a:prstGeom prst="frame">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ru-RU">
              <a:solidFill>
                <a:schemeClr val="tx1"/>
              </a:solidFill>
            </a:endParaRPr>
          </a:p>
        </p:txBody>
      </p:sp>
      <p:pic>
        <p:nvPicPr>
          <p:cNvPr id="2071" name="Picture 2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37989" y="4154835"/>
            <a:ext cx="268287" cy="384175"/>
          </a:xfrm>
          <a:prstGeom prst="rect">
            <a:avLst/>
          </a:prstGeom>
          <a:ln/>
        </p:spPr>
        <p:style>
          <a:lnRef idx="1">
            <a:schemeClr val="accent5"/>
          </a:lnRef>
          <a:fillRef idx="2">
            <a:schemeClr val="accent5"/>
          </a:fillRef>
          <a:effectRef idx="1">
            <a:schemeClr val="accent5"/>
          </a:effectRef>
          <a:fontRef idx="minor">
            <a:schemeClr val="dk1"/>
          </a:fontRef>
        </p:style>
      </p:pic>
      <p:pic>
        <p:nvPicPr>
          <p:cNvPr id="2072" name="Picture 2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66233" y="4178970"/>
            <a:ext cx="268287" cy="384175"/>
          </a:xfrm>
          <a:prstGeom prst="rect">
            <a:avLst/>
          </a:prstGeom>
          <a:ln/>
        </p:spPr>
        <p:style>
          <a:lnRef idx="1">
            <a:schemeClr val="accent5"/>
          </a:lnRef>
          <a:fillRef idx="2">
            <a:schemeClr val="accent5"/>
          </a:fillRef>
          <a:effectRef idx="1">
            <a:schemeClr val="accent5"/>
          </a:effectRef>
          <a:fontRef idx="minor">
            <a:schemeClr val="dk1"/>
          </a:fontRef>
        </p:style>
      </p:pic>
      <p:pic>
        <p:nvPicPr>
          <p:cNvPr id="2073" name="Picture 2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66233" y="1412777"/>
            <a:ext cx="3778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4" name="Picture 2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12348" y="1412776"/>
            <a:ext cx="37782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5" name="Picture 2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179729" y="917476"/>
            <a:ext cx="341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6" name="Picture 2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46256" y="917477"/>
            <a:ext cx="341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7" name="Picture 29"/>
          <p:cNvPicPr>
            <a:picLocks noChangeAspect="1" noChangeArrowheads="1"/>
          </p:cNvPicPr>
          <p:nvPr/>
        </p:nvPicPr>
        <p:blipFill rotWithShape="1">
          <a:blip r:embed="rId11">
            <a:extLst>
              <a:ext uri="{28A0092B-C50C-407E-A947-70E740481C1C}">
                <a14:useLocalDpi xmlns:a14="http://schemas.microsoft.com/office/drawing/2010/main" val="0"/>
              </a:ext>
            </a:extLst>
          </a:blip>
          <a:srcRect r="4021"/>
          <a:stretch/>
        </p:blipFill>
        <p:spPr bwMode="auto">
          <a:xfrm>
            <a:off x="4879779" y="476260"/>
            <a:ext cx="4229871"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8" name="Picture 30"/>
          <p:cNvPicPr>
            <a:picLocks noChangeAspect="1" noChangeArrowheads="1"/>
          </p:cNvPicPr>
          <p:nvPr/>
        </p:nvPicPr>
        <p:blipFill rotWithShape="1">
          <a:blip r:embed="rId12">
            <a:extLst>
              <a:ext uri="{28A0092B-C50C-407E-A947-70E740481C1C}">
                <a14:useLocalDpi xmlns:a14="http://schemas.microsoft.com/office/drawing/2010/main" val="0"/>
              </a:ext>
            </a:extLst>
          </a:blip>
          <a:srcRect l="2247" t="4520" r="1645" b="7214"/>
          <a:stretch/>
        </p:blipFill>
        <p:spPr bwMode="auto">
          <a:xfrm rot="10800000">
            <a:off x="5240324" y="49857"/>
            <a:ext cx="3621538" cy="17800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9" name="Picture 3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5400000">
            <a:off x="2339477" y="-305122"/>
            <a:ext cx="370608" cy="1646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1" name="Picture 3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72673" y="30216"/>
            <a:ext cx="1420147" cy="1047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4" name="Picture 36"/>
          <p:cNvPicPr>
            <a:picLocks noChangeAspect="1" noChangeArrowheads="1"/>
          </p:cNvPicPr>
          <p:nvPr/>
        </p:nvPicPr>
        <p:blipFill rotWithShape="1">
          <a:blip r:embed="rId15">
            <a:extLst>
              <a:ext uri="{28A0092B-C50C-407E-A947-70E740481C1C}">
                <a14:useLocalDpi xmlns:a14="http://schemas.microsoft.com/office/drawing/2010/main" val="0"/>
              </a:ext>
            </a:extLst>
          </a:blip>
          <a:srcRect t="66565" b="9321"/>
          <a:stretch/>
        </p:blipFill>
        <p:spPr bwMode="auto">
          <a:xfrm>
            <a:off x="4481" y="6015707"/>
            <a:ext cx="9248038" cy="9859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6" name="Picture 38"/>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81" y="123137"/>
            <a:ext cx="1649038" cy="35608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7" name="Picture 39"/>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59954" y="490971"/>
            <a:ext cx="2292165" cy="313443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8" name="Picture 40"/>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b="5473"/>
          <a:stretch/>
        </p:blipFill>
        <p:spPr bwMode="auto">
          <a:xfrm>
            <a:off x="8253574" y="1368438"/>
            <a:ext cx="721433" cy="1277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89" name="Picture 4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94380" y="4200827"/>
            <a:ext cx="445945" cy="108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0" name="Picture 4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294008" y="2246427"/>
            <a:ext cx="411297" cy="110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1" name="Picture 43"/>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29000" y="2920734"/>
            <a:ext cx="537975" cy="1123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2" name="Picture 44"/>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3779912" y="703266"/>
            <a:ext cx="1549622" cy="215008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5" name="Picture 47"/>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11" y="3145489"/>
            <a:ext cx="643932" cy="1135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6" name="Picture 48"/>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8743903" y="4281183"/>
            <a:ext cx="414337"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 name="Picture 41"/>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94379" y="4224008"/>
            <a:ext cx="445945" cy="1083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7" name="Picture 49"/>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3630292" y="2982975"/>
            <a:ext cx="434064" cy="73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8" name="Picture 50"/>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4411806" y="3651438"/>
            <a:ext cx="433387" cy="738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99" name="Picture 51"/>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rot="11251535">
            <a:off x="-5076" y="3252764"/>
            <a:ext cx="596156" cy="650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195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idx="1"/>
          </p:nvPr>
        </p:nvSpPr>
        <p:spPr/>
        <p:txBody>
          <a:bodyPr/>
          <a:lstStyle/>
          <a:p>
            <a:endParaRPr lang="ru-R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741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115616" y="1391865"/>
            <a:ext cx="7056784" cy="3693319"/>
          </a:xfrm>
          <a:prstGeom prst="rect">
            <a:avLst/>
          </a:prstGeom>
        </p:spPr>
        <p:txBody>
          <a:bodyPr wrap="square">
            <a:spAutoFit/>
          </a:bodyPr>
          <a:lstStyle/>
          <a:p>
            <a:r>
              <a:rPr lang="ru-RU" dirty="0" err="1">
                <a:latin typeface="Times New Roman" pitchFamily="18" charset="0"/>
                <a:cs typeface="Times New Roman" pitchFamily="18" charset="0"/>
              </a:rPr>
              <a:t>Қорытынды</a:t>
            </a:r>
            <a:r>
              <a:rPr lang="ru-RU" dirty="0">
                <a:latin typeface="Times New Roman" pitchFamily="18" charset="0"/>
                <a:cs typeface="Times New Roman" pitchFamily="18" charset="0"/>
              </a:rPr>
              <a:t>.</a:t>
            </a:r>
          </a:p>
          <a:p>
            <a:r>
              <a:rPr lang="ru-RU" dirty="0" err="1">
                <a:latin typeface="Times New Roman" pitchFamily="18" charset="0"/>
                <a:cs typeface="Times New Roman" pitchFamily="18" charset="0"/>
              </a:rPr>
              <a:t>Өз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жұмыс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барысымда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көптеген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тарихи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деректерге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жеткіздім.Сонымен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қатар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жалпыұлттық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рухани</a:t>
            </a:r>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мәдени</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құндылықтар</a:t>
            </a:r>
            <a:r>
              <a:rPr lang="ru-RU" dirty="0">
                <a:latin typeface="Times New Roman" pitchFamily="18" charset="0"/>
                <a:cs typeface="Times New Roman" pitchFamily="18" charset="0"/>
              </a:rPr>
              <a:t> мен </a:t>
            </a:r>
            <a:r>
              <a:rPr lang="ru-RU" dirty="0" err="1">
                <a:latin typeface="Times New Roman" pitchFamily="18" charset="0"/>
                <a:cs typeface="Times New Roman" pitchFamily="18" charset="0"/>
              </a:rPr>
              <a:t>дәстүрлерді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қайта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жаңғыруға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болашақта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үлесімді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қосамын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Осылайша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киелі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шаңырағымызды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өзге</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елдерге</a:t>
            </a:r>
            <a:r>
              <a:rPr lang="kk-KZ" dirty="0" smtClean="0">
                <a:latin typeface="Times New Roman" pitchFamily="18" charset="0"/>
                <a:cs typeface="Times New Roman" pitchFamily="18" charset="0"/>
              </a:rPr>
              <a:t>,</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өзіміз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насихаттау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арқылы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ата</a:t>
            </a:r>
            <a:r>
              <a:rPr lang="ru-RU" dirty="0">
                <a:latin typeface="Times New Roman" pitchFamily="18" charset="0"/>
                <a:cs typeface="Times New Roman" pitchFamily="18" charset="0"/>
              </a:rPr>
              <a:t>-баба </a:t>
            </a:r>
            <a:r>
              <a:rPr lang="ru-RU" dirty="0" err="1">
                <a:latin typeface="Times New Roman" pitchFamily="18" charset="0"/>
                <a:cs typeface="Times New Roman" pitchFamily="18" charset="0"/>
              </a:rPr>
              <a:t>мұрасын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сақтап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қаламыз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Тарихқа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үңілмейінше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бағалауды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үйренбейміз</a:t>
            </a:r>
            <a:r>
              <a:rPr lang="ru-RU" dirty="0">
                <a:latin typeface="Times New Roman" pitchFamily="18" charset="0"/>
                <a:cs typeface="Times New Roman" pitchFamily="18" charset="0"/>
              </a:rPr>
              <a:t>.</a:t>
            </a:r>
          </a:p>
          <a:p>
            <a:r>
              <a:rPr lang="ru-RU" dirty="0" err="1">
                <a:latin typeface="Times New Roman" pitchFamily="18" charset="0"/>
                <a:cs typeface="Times New Roman" pitchFamily="18" charset="0"/>
              </a:rPr>
              <a:t>Менің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болашақ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киіз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жобасы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ол</a:t>
            </a:r>
            <a:r>
              <a:rPr lang="ru-RU" dirty="0">
                <a:latin typeface="Times New Roman" pitchFamily="18" charset="0"/>
                <a:cs typeface="Times New Roman" pitchFamily="18" charset="0"/>
              </a:rPr>
              <a:t> </a:t>
            </a:r>
            <a:r>
              <a:rPr lang="ru-RU" smtClean="0">
                <a:latin typeface="Times New Roman" pitchFamily="18" charset="0"/>
                <a:cs typeface="Times New Roman" pitchFamily="18" charset="0"/>
              </a:rPr>
              <a:t>мынадай</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болады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Төбеден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ұшақпен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ұшқанда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шаңырақта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Ақарыс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Бекарыс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Жанарыс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жазылып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тұрған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шаңырақта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көрінеді.Үйдің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ішкі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шаңырағында</a:t>
            </a:r>
            <a:r>
              <a:rPr lang="ru-RU" dirty="0">
                <a:latin typeface="Times New Roman" pitchFamily="18" charset="0"/>
                <a:cs typeface="Times New Roman" pitchFamily="18" charset="0"/>
              </a:rPr>
              <a:t> да </a:t>
            </a:r>
            <a:r>
              <a:rPr lang="ru-RU" dirty="0" err="1">
                <a:latin typeface="Times New Roman" pitchFamily="18" charset="0"/>
                <a:cs typeface="Times New Roman" pitchFamily="18" charset="0"/>
              </a:rPr>
              <a:t>үш</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арыс</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жазылып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тұрады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Үш</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жүздің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басын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қосқан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қазақ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елін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осылайша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әлемге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танытамын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Болашағымыз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жарқын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болсын</a:t>
            </a:r>
            <a:r>
              <a:rPr lang="ru-RU" dirty="0">
                <a:latin typeface="Times New Roman" pitchFamily="18" charset="0"/>
                <a:cs typeface="Times New Roman" pitchFamily="18" charset="0"/>
              </a:rPr>
              <a:t>!</a:t>
            </a: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971881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325"/>
            <a:ext cx="9144000" cy="674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971600" y="980728"/>
            <a:ext cx="7416824" cy="4832092"/>
          </a:xfrm>
          <a:prstGeom prst="rect">
            <a:avLst/>
          </a:prstGeom>
        </p:spPr>
        <p:txBody>
          <a:bodyPr wrap="square">
            <a:spAutoFit/>
          </a:bodyPr>
          <a:lstStyle/>
          <a:p>
            <a:r>
              <a:rPr lang="ru-RU" sz="1400" b="1" dirty="0" err="1">
                <a:latin typeface="Times New Roman" pitchFamily="18" charset="0"/>
                <a:cs typeface="Times New Roman" pitchFamily="18" charset="0"/>
              </a:rPr>
              <a:t>Мақсаты</a:t>
            </a:r>
            <a:r>
              <a:rPr lang="ru-RU" sz="1400" b="1" dirty="0">
                <a:latin typeface="Times New Roman" pitchFamily="18" charset="0"/>
                <a:cs typeface="Times New Roman" pitchFamily="18" charset="0"/>
              </a:rPr>
              <a:t>:</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Жалпыұлттық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мәдени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құндылықтар</a:t>
            </a:r>
            <a:r>
              <a:rPr lang="ru-RU" sz="1400" dirty="0">
                <a:latin typeface="Times New Roman" pitchFamily="18" charset="0"/>
                <a:cs typeface="Times New Roman" pitchFamily="18" charset="0"/>
              </a:rPr>
              <a:t> мен </a:t>
            </a:r>
            <a:r>
              <a:rPr lang="ru-RU" sz="1400" dirty="0" err="1">
                <a:latin typeface="Times New Roman" pitchFamily="18" charset="0"/>
                <a:cs typeface="Times New Roman" pitchFamily="18" charset="0"/>
              </a:rPr>
              <a:t>дәстүрлерді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қайта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жаңғырту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арқылы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түрлері</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құрылысы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нысандары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элементтерімен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танысу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арқылы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үлгісін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ұсынуға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ықпал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етеді</a:t>
            </a:r>
            <a:r>
              <a:rPr lang="ru-RU" sz="1400" dirty="0">
                <a:latin typeface="Times New Roman" pitchFamily="18" charset="0"/>
                <a:cs typeface="Times New Roman" pitchFamily="18" charset="0"/>
              </a:rPr>
              <a:t>.</a:t>
            </a:r>
          </a:p>
          <a:p>
            <a:r>
              <a:rPr lang="ru-RU" sz="1400" b="1" dirty="0" err="1">
                <a:latin typeface="Times New Roman" pitchFamily="18" charset="0"/>
                <a:cs typeface="Times New Roman" pitchFamily="18" charset="0"/>
              </a:rPr>
              <a:t>Міндеттері</a:t>
            </a:r>
            <a:r>
              <a:rPr lang="ru-RU" sz="1400" b="1" dirty="0">
                <a:latin typeface="Times New Roman" pitchFamily="18" charset="0"/>
                <a:cs typeface="Times New Roman" pitchFamily="18" charset="0"/>
              </a:rPr>
              <a:t>:</a:t>
            </a:r>
          </a:p>
          <a:p>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элементтері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бейнеленген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сәулет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нысандарын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көрсету</a:t>
            </a:r>
            <a:r>
              <a:rPr lang="ru-RU" sz="1400" dirty="0">
                <a:latin typeface="Times New Roman" pitchFamily="18" charset="0"/>
                <a:cs typeface="Times New Roman" pitchFamily="18" charset="0"/>
              </a:rPr>
              <a:t>;</a:t>
            </a:r>
          </a:p>
          <a:p>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болашақ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үйдің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нысандары</a:t>
            </a:r>
            <a:r>
              <a:rPr lang="ru-RU" sz="1400" dirty="0">
                <a:latin typeface="Times New Roman" pitchFamily="18" charset="0"/>
                <a:cs typeface="Times New Roman" pitchFamily="18" charset="0"/>
              </a:rPr>
              <a:t> мен </a:t>
            </a:r>
            <a:r>
              <a:rPr lang="ru-RU" sz="1400" dirty="0" err="1" smtClean="0">
                <a:latin typeface="Times New Roman" pitchFamily="18" charset="0"/>
                <a:cs typeface="Times New Roman" pitchFamily="18" charset="0"/>
              </a:rPr>
              <a:t>элементтері</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белгіленген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жобаларын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әлем</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үлгісі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ретінде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ұсыну</a:t>
            </a:r>
            <a:r>
              <a:rPr lang="ru-RU" sz="1400" dirty="0">
                <a:latin typeface="Times New Roman" pitchFamily="18" charset="0"/>
                <a:cs typeface="Times New Roman" pitchFamily="18" charset="0"/>
              </a:rPr>
              <a:t>;</a:t>
            </a:r>
          </a:p>
          <a:p>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түрлері</a:t>
            </a:r>
            <a:r>
              <a:rPr lang="ru-RU" sz="1400" dirty="0">
                <a:latin typeface="Times New Roman" pitchFamily="18" charset="0"/>
                <a:cs typeface="Times New Roman" pitchFamily="18" charset="0"/>
              </a:rPr>
              <a:t> мен </a:t>
            </a:r>
            <a:r>
              <a:rPr lang="ru-RU" sz="1400" dirty="0" err="1">
                <a:latin typeface="Times New Roman" pitchFamily="18" charset="0"/>
                <a:cs typeface="Times New Roman" pitchFamily="18" charset="0"/>
              </a:rPr>
              <a:t>жасалу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технологиясы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туралы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ақпарат</a:t>
            </a:r>
            <a:r>
              <a:rPr lang="ru-RU" sz="1400" dirty="0">
                <a:latin typeface="Times New Roman" pitchFamily="18" charset="0"/>
                <a:cs typeface="Times New Roman" pitchFamily="18" charset="0"/>
              </a:rPr>
              <a:t> ала </a:t>
            </a:r>
            <a:r>
              <a:rPr lang="ru-RU" sz="1400" dirty="0" err="1">
                <a:latin typeface="Times New Roman" pitchFamily="18" charset="0"/>
                <a:cs typeface="Times New Roman" pitchFamily="18" charset="0"/>
              </a:rPr>
              <a:t>отырып</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жоба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арқылы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мәдени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құндылықтарды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насихаттау</a:t>
            </a:r>
            <a:r>
              <a:rPr lang="ru-RU" sz="1400" dirty="0">
                <a:latin typeface="Times New Roman" pitchFamily="18" charset="0"/>
                <a:cs typeface="Times New Roman" pitchFamily="18" charset="0"/>
              </a:rPr>
              <a:t>;</a:t>
            </a:r>
          </a:p>
          <a:p>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рухани-мәдени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қүндылықтарды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қайда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жаңғырту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арқылы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адамгершілікке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шығармашылыққа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еңбек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сүйгіштікке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қалыптасу</a:t>
            </a:r>
            <a:r>
              <a:rPr lang="ru-RU" sz="1400" dirty="0">
                <a:latin typeface="Times New Roman" pitchFamily="18" charset="0"/>
                <a:cs typeface="Times New Roman" pitchFamily="18" charset="0"/>
              </a:rPr>
              <a:t> мен </a:t>
            </a:r>
            <a:r>
              <a:rPr lang="ru-RU" sz="1400" dirty="0" err="1">
                <a:latin typeface="Times New Roman" pitchFamily="18" charset="0"/>
                <a:cs typeface="Times New Roman" pitchFamily="18" charset="0"/>
              </a:rPr>
              <a:t>бірге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салт-дәстүрді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есте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сақтау</a:t>
            </a:r>
            <a:r>
              <a:rPr lang="ru-RU" sz="1400" dirty="0">
                <a:latin typeface="Times New Roman" pitchFamily="18" charset="0"/>
                <a:cs typeface="Times New Roman" pitchFamily="18" charset="0"/>
              </a:rPr>
              <a:t>.</a:t>
            </a:r>
          </a:p>
          <a:p>
            <a:r>
              <a:rPr lang="ru-RU" sz="1400" b="1" dirty="0" err="1">
                <a:latin typeface="Times New Roman" pitchFamily="18" charset="0"/>
                <a:cs typeface="Times New Roman" pitchFamily="18" charset="0"/>
              </a:rPr>
              <a:t>Өзектілігі</a:t>
            </a:r>
            <a:r>
              <a:rPr lang="ru-RU" sz="1400" b="1" dirty="0">
                <a:latin typeface="Times New Roman" pitchFamily="18" charset="0"/>
                <a:cs typeface="Times New Roman" pitchFamily="18" charset="0"/>
              </a:rPr>
              <a:t>:</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білгенімізбен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шығу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тарихы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ғасырда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неше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жылдан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бері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пайдаланып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келе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жатқанымызды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толық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бермейміз</a:t>
            </a:r>
            <a:r>
              <a:rPr lang="ru-RU" sz="1400" dirty="0">
                <a:latin typeface="Times New Roman" pitchFamily="18" charset="0"/>
                <a:cs typeface="Times New Roman" pitchFamily="18" charset="0"/>
              </a:rPr>
              <a:t>.</a:t>
            </a:r>
          </a:p>
          <a:p>
            <a:r>
              <a:rPr lang="ru-RU" sz="1400" b="1" dirty="0" err="1">
                <a:latin typeface="Times New Roman" pitchFamily="18" charset="0"/>
                <a:cs typeface="Times New Roman" pitchFamily="18" charset="0"/>
              </a:rPr>
              <a:t>Зерттеу</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әдістері</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туралы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мәліметтерді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жинақтау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сұрақ</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жауап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талдау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зерттеу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қорытынды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жасау</a:t>
            </a:r>
            <a:r>
              <a:rPr lang="ru-RU" sz="1400" dirty="0">
                <a:latin typeface="Times New Roman" pitchFamily="18" charset="0"/>
                <a:cs typeface="Times New Roman" pitchFamily="18" charset="0"/>
              </a:rPr>
              <a:t>.</a:t>
            </a:r>
          </a:p>
          <a:p>
            <a:r>
              <a:rPr lang="ru-RU" sz="1400" b="1" dirty="0" err="1">
                <a:latin typeface="Times New Roman" pitchFamily="18" charset="0"/>
                <a:cs typeface="Times New Roman" pitchFamily="18" charset="0"/>
              </a:rPr>
              <a:t>Болжам</a:t>
            </a:r>
            <a:r>
              <a:rPr lang="ru-RU" sz="1400" b="1"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үйдің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тарихы</a:t>
            </a:r>
            <a:r>
              <a:rPr lang="ru-RU" sz="1400" dirty="0">
                <a:latin typeface="Times New Roman" pitchFamily="18" charset="0"/>
                <a:cs typeface="Times New Roman" pitchFamily="18" charset="0"/>
              </a:rPr>
              <a:t>  мен </a:t>
            </a:r>
            <a:r>
              <a:rPr lang="ru-RU" sz="1400" dirty="0" err="1">
                <a:latin typeface="Times New Roman" pitchFamily="18" charset="0"/>
                <a:cs typeface="Times New Roman" pitchFamily="18" charset="0"/>
              </a:rPr>
              <a:t>құрылымы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ғасырға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жататыны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туралы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толық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мәліметтерді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зерттесек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болашақта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тарихымыз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әдет-ғүрып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салт-дәстүріміз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және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жалпыұлттық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рухани</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мәдени</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құндылықтарды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қайта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жаңғырту</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арқылы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болашақ</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еліміздің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тарихын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басқаларға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дәріптеуге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жол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ашқан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едік</a:t>
            </a:r>
            <a:r>
              <a:rPr lang="ru-RU" sz="1400" dirty="0">
                <a:latin typeface="Times New Roman" pitchFamily="18" charset="0"/>
                <a:cs typeface="Times New Roman" pitchFamily="18" charset="0"/>
              </a:rPr>
              <a:t>.   </a:t>
            </a:r>
          </a:p>
          <a:p>
            <a:r>
              <a:rPr lang="ru-RU" sz="1400" dirty="0" err="1">
                <a:latin typeface="Times New Roman" pitchFamily="18" charset="0"/>
                <a:cs typeface="Times New Roman" pitchFamily="18" charset="0"/>
              </a:rPr>
              <a:t>Күтілетін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нәтиже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Қазақтың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қазақтың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мәдени-мұрасы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асыл</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қазынасы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екенін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біліп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танып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тереңірек</a:t>
            </a:r>
            <a:r>
              <a:rPr lang="ru-RU" sz="1400" dirty="0">
                <a:latin typeface="Times New Roman" pitchFamily="18" charset="0"/>
                <a:cs typeface="Times New Roman" pitchFamily="18" charset="0"/>
              </a:rPr>
              <a:t> </a:t>
            </a:r>
            <a:r>
              <a:rPr lang="ru-RU" sz="1400" dirty="0" err="1" smtClean="0">
                <a:latin typeface="Times New Roman" pitchFamily="18" charset="0"/>
                <a:cs typeface="Times New Roman" pitchFamily="18" charset="0"/>
              </a:rPr>
              <a:t>зерттей</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білсек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болашақта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тарихымызды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насихаттауға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үлес</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қосатын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үшін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қызмет</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ететін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өз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елін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сүйетін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мәдени-мұраларды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білетін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жалынды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жастар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боламыз</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20884883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1043608" y="1124744"/>
            <a:ext cx="7272808" cy="4247317"/>
          </a:xfrm>
          <a:prstGeom prst="rect">
            <a:avLst/>
          </a:prstGeom>
        </p:spPr>
        <p:txBody>
          <a:bodyPr wrap="square">
            <a:spAutoFit/>
          </a:bodyPr>
          <a:lstStyle/>
          <a:p>
            <a:pPr>
              <a:lnSpc>
                <a:spcPct val="150000"/>
              </a:lnSpc>
            </a:pPr>
            <a:r>
              <a:rPr lang="ru-RU" sz="2000" b="1" dirty="0"/>
              <a:t> </a:t>
            </a:r>
            <a:r>
              <a:rPr lang="ru-RU" sz="1600" b="1" dirty="0" err="1">
                <a:latin typeface="Times New Roman" pitchFamily="18" charset="0"/>
                <a:cs typeface="Times New Roman" pitchFamily="18" charset="0"/>
              </a:rPr>
              <a:t>Мазмұны</a:t>
            </a:r>
            <a:r>
              <a:rPr lang="ru-RU" sz="1600" b="1" dirty="0">
                <a:latin typeface="Times New Roman" pitchFamily="18" charset="0"/>
                <a:cs typeface="Times New Roman" pitchFamily="18" charset="0"/>
              </a:rPr>
              <a:t>:</a:t>
            </a:r>
          </a:p>
          <a:p>
            <a:pPr>
              <a:lnSpc>
                <a:spcPct val="150000"/>
              </a:lnSpc>
            </a:pPr>
            <a:r>
              <a:rPr lang="ru-RU" sz="1600" dirty="0">
                <a:latin typeface="Times New Roman" pitchFamily="18" charset="0"/>
                <a:cs typeface="Times New Roman" pitchFamily="18" charset="0"/>
              </a:rPr>
              <a:t>1.Кіріспе.</a:t>
            </a:r>
          </a:p>
          <a:p>
            <a:pPr>
              <a:lnSpc>
                <a:spcPct val="150000"/>
              </a:lnSpc>
            </a:pPr>
            <a:r>
              <a:rPr lang="ru-RU" sz="1600" dirty="0">
                <a:latin typeface="Times New Roman" pitchFamily="18" charset="0"/>
                <a:cs typeface="Times New Roman" pitchFamily="18" charset="0"/>
              </a:rPr>
              <a:t>1.1. </a:t>
            </a:r>
            <a:r>
              <a:rPr lang="ru-RU" sz="1600" dirty="0" err="1">
                <a:latin typeface="Times New Roman" pitchFamily="18" charset="0"/>
                <a:cs typeface="Times New Roman" pitchFamily="18" charset="0"/>
              </a:rPr>
              <a:t>Тарихи</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деректер</a:t>
            </a:r>
            <a:r>
              <a:rPr lang="ru-RU" sz="1600" dirty="0">
                <a:latin typeface="Times New Roman" pitchFamily="18" charset="0"/>
                <a:cs typeface="Times New Roman" pitchFamily="18" charset="0"/>
              </a:rPr>
              <a:t> </a:t>
            </a:r>
          </a:p>
          <a:p>
            <a:pPr>
              <a:lnSpc>
                <a:spcPct val="150000"/>
              </a:lnSpc>
            </a:pPr>
            <a:r>
              <a:rPr lang="ru-RU" sz="1600" dirty="0">
                <a:latin typeface="Times New Roman" pitchFamily="18" charset="0"/>
                <a:cs typeface="Times New Roman" pitchFamily="18" charset="0"/>
              </a:rPr>
              <a:t>2.Негізгі  </a:t>
            </a:r>
            <a:r>
              <a:rPr lang="ru-RU" sz="1600" dirty="0" err="1">
                <a:latin typeface="Times New Roman" pitchFamily="18" charset="0"/>
                <a:cs typeface="Times New Roman" pitchFamily="18" charset="0"/>
              </a:rPr>
              <a:t>бөлім</a:t>
            </a:r>
            <a:endParaRPr lang="ru-RU" sz="1600" dirty="0">
              <a:latin typeface="Times New Roman" pitchFamily="18" charset="0"/>
              <a:cs typeface="Times New Roman" pitchFamily="18" charset="0"/>
            </a:endParaRPr>
          </a:p>
          <a:p>
            <a:pPr>
              <a:lnSpc>
                <a:spcPct val="150000"/>
              </a:lnSpc>
            </a:pPr>
            <a:r>
              <a:rPr lang="ru-RU" sz="1600" dirty="0">
                <a:latin typeface="Times New Roman" pitchFamily="18" charset="0"/>
                <a:cs typeface="Times New Roman" pitchFamily="18" charset="0"/>
              </a:rPr>
              <a:t>2.1. </a:t>
            </a:r>
            <a:r>
              <a:rPr lang="ru-RU" sz="1600" dirty="0" err="1">
                <a:latin typeface="Times New Roman" pitchFamily="18" charset="0"/>
                <a:cs typeface="Times New Roman" pitchFamily="18" charset="0"/>
              </a:rPr>
              <a:t>Киіз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қазақтың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қара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қосы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қара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шаңырағы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қолөнер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туындысы</a:t>
            </a:r>
            <a:endParaRPr lang="ru-RU" sz="1600" dirty="0">
              <a:latin typeface="Times New Roman" pitchFamily="18" charset="0"/>
              <a:cs typeface="Times New Roman" pitchFamily="18" charset="0"/>
            </a:endParaRPr>
          </a:p>
          <a:p>
            <a:pPr>
              <a:lnSpc>
                <a:spcPct val="150000"/>
              </a:lnSpc>
            </a:pPr>
            <a:r>
              <a:rPr lang="ru-RU" sz="1600" dirty="0">
                <a:latin typeface="Times New Roman" pitchFamily="18" charset="0"/>
                <a:cs typeface="Times New Roman" pitchFamily="18" charset="0"/>
              </a:rPr>
              <a:t>2.3. </a:t>
            </a:r>
            <a:r>
              <a:rPr lang="ru-RU" sz="1600" dirty="0" err="1">
                <a:latin typeface="Times New Roman" pitchFamily="18" charset="0"/>
                <a:cs typeface="Times New Roman" pitchFamily="18" charset="0"/>
              </a:rPr>
              <a:t>Киіз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қазақтың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мәдени-мұрасы</a:t>
            </a:r>
            <a:r>
              <a:rPr lang="ru-RU" sz="1600" dirty="0">
                <a:latin typeface="Times New Roman" pitchFamily="18" charset="0"/>
                <a:cs typeface="Times New Roman" pitchFamily="18" charset="0"/>
              </a:rPr>
              <a:t>         </a:t>
            </a:r>
          </a:p>
          <a:p>
            <a:pPr>
              <a:lnSpc>
                <a:spcPct val="150000"/>
              </a:lnSpc>
            </a:pPr>
            <a:r>
              <a:rPr lang="ru-RU" sz="1600" dirty="0">
                <a:latin typeface="Times New Roman" pitchFamily="18" charset="0"/>
                <a:cs typeface="Times New Roman" pitchFamily="18" charset="0"/>
              </a:rPr>
              <a:t>2.3. </a:t>
            </a:r>
            <a:r>
              <a:rPr lang="ru-RU" sz="1600" dirty="0" err="1">
                <a:latin typeface="Times New Roman" pitchFamily="18" charset="0"/>
                <a:cs typeface="Times New Roman" pitchFamily="18" charset="0"/>
              </a:rPr>
              <a:t>Киіз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элементтерінің</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ерекшеліктері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және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мәдение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сәулет</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өнері</a:t>
            </a:r>
            <a:endParaRPr lang="ru-RU" sz="1600" dirty="0">
              <a:latin typeface="Times New Roman" pitchFamily="18" charset="0"/>
              <a:cs typeface="Times New Roman" pitchFamily="18" charset="0"/>
            </a:endParaRPr>
          </a:p>
          <a:p>
            <a:pPr>
              <a:lnSpc>
                <a:spcPct val="150000"/>
              </a:lnSpc>
            </a:pPr>
            <a:r>
              <a:rPr lang="ru-RU" sz="1600" dirty="0">
                <a:latin typeface="Times New Roman" pitchFamily="18" charset="0"/>
                <a:cs typeface="Times New Roman" pitchFamily="18" charset="0"/>
              </a:rPr>
              <a:t>2.4. </a:t>
            </a:r>
            <a:r>
              <a:rPr lang="ru-RU" sz="1600" dirty="0" err="1">
                <a:latin typeface="Times New Roman" pitchFamily="18" charset="0"/>
                <a:cs typeface="Times New Roman" pitchFamily="18" charset="0"/>
              </a:rPr>
              <a:t>Киіз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құралы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түрлері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геометриялық</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параллелді</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негіздеуге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бағытталған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болашақ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киіз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үйдің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нысандары</a:t>
            </a:r>
            <a:r>
              <a:rPr lang="ru-RU" sz="1600" dirty="0">
                <a:latin typeface="Times New Roman" pitchFamily="18" charset="0"/>
                <a:cs typeface="Times New Roman" pitchFamily="18" charset="0"/>
              </a:rPr>
              <a:t> мен </a:t>
            </a:r>
            <a:r>
              <a:rPr lang="ru-RU" sz="1600" dirty="0" err="1" smtClean="0">
                <a:latin typeface="Times New Roman" pitchFamily="18" charset="0"/>
                <a:cs typeface="Times New Roman" pitchFamily="18" charset="0"/>
              </a:rPr>
              <a:t>элементтері</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белгіленген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әлем</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үлгісі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ретінде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ұсынуға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арналған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шығармашылық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жұмыс</a:t>
            </a:r>
            <a:r>
              <a:rPr lang="ru-RU" sz="1600" dirty="0">
                <a:latin typeface="Times New Roman" pitchFamily="18" charset="0"/>
                <a:cs typeface="Times New Roman" pitchFamily="18" charset="0"/>
              </a:rPr>
              <a:t>.</a:t>
            </a:r>
          </a:p>
          <a:p>
            <a:pPr>
              <a:lnSpc>
                <a:spcPct val="150000"/>
              </a:lnSpc>
            </a:pPr>
            <a:r>
              <a:rPr lang="ru-RU" sz="1600" dirty="0">
                <a:latin typeface="Times New Roman" pitchFamily="18" charset="0"/>
                <a:cs typeface="Times New Roman" pitchFamily="18" charset="0"/>
              </a:rPr>
              <a:t>3. </a:t>
            </a:r>
            <a:r>
              <a:rPr lang="ru-RU" sz="1600" dirty="0" err="1">
                <a:latin typeface="Times New Roman" pitchFamily="18" charset="0"/>
                <a:cs typeface="Times New Roman" pitchFamily="18" charset="0"/>
              </a:rPr>
              <a:t>Қорытынды</a:t>
            </a:r>
            <a:r>
              <a:rPr lang="ru-RU" sz="1600" dirty="0">
                <a:latin typeface="Times New Roman" pitchFamily="18" charset="0"/>
                <a:cs typeface="Times New Roman" pitchFamily="18" charset="0"/>
              </a:rPr>
              <a:t>.</a:t>
            </a:r>
          </a:p>
        </p:txBody>
      </p:sp>
    </p:spTree>
    <p:extLst>
      <p:ext uri="{BB962C8B-B14F-4D97-AF65-F5344CB8AC3E}">
        <p14:creationId xmlns:p14="http://schemas.microsoft.com/office/powerpoint/2010/main" val="2506197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Прямоугольник 3"/>
          <p:cNvSpPr/>
          <p:nvPr/>
        </p:nvSpPr>
        <p:spPr>
          <a:xfrm>
            <a:off x="1043608" y="764704"/>
            <a:ext cx="7488832" cy="1169551"/>
          </a:xfrm>
          <a:prstGeom prst="rect">
            <a:avLst/>
          </a:prstGeom>
        </p:spPr>
        <p:txBody>
          <a:bodyPr wrap="square">
            <a:spAutoFit/>
          </a:bodyPr>
          <a:lstStyle/>
          <a:p>
            <a:r>
              <a:rPr lang="ru-RU" sz="1400" b="1" dirty="0" err="1">
                <a:latin typeface="Times New Roman" pitchFamily="18" charset="0"/>
                <a:cs typeface="Times New Roman" pitchFamily="18" charset="0"/>
              </a:rPr>
              <a:t>Киіз</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үй</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қазақтың</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қара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қосы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қара</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шаңырағы</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қолөнер</a:t>
            </a:r>
            <a:r>
              <a:rPr lang="ru-RU" sz="1400" b="1" dirty="0">
                <a:latin typeface="Times New Roman" pitchFamily="18" charset="0"/>
                <a:cs typeface="Times New Roman" pitchFamily="18" charset="0"/>
              </a:rPr>
              <a:t> </a:t>
            </a:r>
            <a:r>
              <a:rPr lang="ru-RU" sz="1400" b="1" dirty="0" err="1">
                <a:latin typeface="Times New Roman" pitchFamily="18" charset="0"/>
                <a:cs typeface="Times New Roman" pitchFamily="18" charset="0"/>
              </a:rPr>
              <a:t>туындысы</a:t>
            </a:r>
            <a:r>
              <a:rPr lang="ru-RU" sz="1400" dirty="0" smtClean="0">
                <a:latin typeface="Times New Roman" pitchFamily="18" charset="0"/>
                <a:cs typeface="Times New Roman" pitchFamily="18" charset="0"/>
              </a:rPr>
              <a:t>. </a:t>
            </a:r>
          </a:p>
          <a:p>
            <a:r>
              <a:rPr lang="ru-RU" sz="1400" dirty="0" err="1" smtClean="0">
                <a:latin typeface="Times New Roman" pitchFamily="18" charset="0"/>
                <a:cs typeface="Times New Roman" pitchFamily="18" charset="0"/>
              </a:rPr>
              <a:t>Киіз</a:t>
            </a:r>
            <a:r>
              <a:rPr lang="ru-RU" sz="1400" dirty="0" smtClean="0">
                <a:latin typeface="Times New Roman" pitchFamily="18" charset="0"/>
                <a:cs typeface="Times New Roman" pitchFamily="18" charset="0"/>
              </a:rPr>
              <a:t> </a:t>
            </a:r>
            <a:r>
              <a:rPr lang="ru-RU" sz="1400" dirty="0" err="1">
                <a:latin typeface="Times New Roman" pitchFamily="18" charset="0"/>
                <a:cs typeface="Times New Roman" pitchFamily="18" charset="0"/>
              </a:rPr>
              <a:t>үй</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халқымыздың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ең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алғашқы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сәулеттік</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құрылысы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Бұрышсыз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қыста</a:t>
            </a:r>
            <a:r>
              <a:rPr lang="ru-RU" sz="1400" dirty="0">
                <a:latin typeface="Times New Roman" pitchFamily="18" charset="0"/>
                <a:cs typeface="Times New Roman" pitchFamily="18" charset="0"/>
              </a:rPr>
              <a:t> да, </a:t>
            </a:r>
            <a:r>
              <a:rPr lang="ru-RU" sz="1400" dirty="0" err="1">
                <a:latin typeface="Times New Roman" pitchFamily="18" charset="0"/>
                <a:cs typeface="Times New Roman" pitchFamily="18" charset="0"/>
              </a:rPr>
              <a:t>жазда</a:t>
            </a:r>
            <a:r>
              <a:rPr lang="ru-RU" sz="1400" dirty="0">
                <a:latin typeface="Times New Roman" pitchFamily="18" charset="0"/>
                <a:cs typeface="Times New Roman" pitchFamily="18" charset="0"/>
              </a:rPr>
              <a:t> да </a:t>
            </a:r>
            <a:r>
              <a:rPr lang="ru-RU" sz="1400" dirty="0" err="1">
                <a:latin typeface="Times New Roman" pitchFamily="18" charset="0"/>
                <a:cs typeface="Times New Roman" pitchFamily="18" charset="0"/>
              </a:rPr>
              <a:t>өмір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сүруге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қолайлы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Жылжымалы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үйде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әп-сәтте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көшіп-қонуға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болады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Жер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сілкінісіне</a:t>
            </a:r>
            <a:r>
              <a:rPr lang="ru-RU" sz="1400" dirty="0">
                <a:latin typeface="Times New Roman" pitchFamily="18" charset="0"/>
                <a:cs typeface="Times New Roman" pitchFamily="18" charset="0"/>
              </a:rPr>
              <a:t> де </a:t>
            </a:r>
            <a:r>
              <a:rPr lang="ru-RU" sz="1400" dirty="0" err="1">
                <a:latin typeface="Times New Roman" pitchFamily="18" charset="0"/>
                <a:cs typeface="Times New Roman" pitchFamily="18" charset="0"/>
              </a:rPr>
              <a:t>төтеп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береді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Оның</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жалпы</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салмағы</a:t>
            </a:r>
            <a:r>
              <a:rPr lang="ru-RU" sz="1400" dirty="0">
                <a:latin typeface="Times New Roman" pitchFamily="18" charset="0"/>
                <a:cs typeface="Times New Roman" pitchFamily="18" charset="0"/>
              </a:rPr>
              <a:t> – </a:t>
            </a:r>
            <a:r>
              <a:rPr lang="ru-RU" sz="1400" dirty="0" err="1">
                <a:latin typeface="Times New Roman" pitchFamily="18" charset="0"/>
                <a:cs typeface="Times New Roman" pitchFamily="18" charset="0"/>
              </a:rPr>
              <a:t>жабдықтарымен</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қосқанда</a:t>
            </a:r>
            <a:r>
              <a:rPr lang="ru-RU" sz="1400" dirty="0">
                <a:latin typeface="Times New Roman" pitchFamily="18" charset="0"/>
                <a:cs typeface="Times New Roman" pitchFamily="18" charset="0"/>
              </a:rPr>
              <a:t> 300-400 </a:t>
            </a:r>
            <a:r>
              <a:rPr lang="ru-RU" sz="1400" dirty="0" err="1">
                <a:latin typeface="Times New Roman" pitchFamily="18" charset="0"/>
                <a:cs typeface="Times New Roman" pitchFamily="18" charset="0"/>
              </a:rPr>
              <a:t>келі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Кезінде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киіз</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үйді</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бір</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түйеге</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артып</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жаңа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қонысқа</a:t>
            </a:r>
            <a:r>
              <a:rPr lang="ru-RU" sz="1400" dirty="0">
                <a:latin typeface="Times New Roman" pitchFamily="18" charset="0"/>
                <a:cs typeface="Times New Roman" pitchFamily="18" charset="0"/>
              </a:rPr>
              <a:t> </a:t>
            </a:r>
            <a:r>
              <a:rPr lang="ru-RU" sz="1400" dirty="0" err="1">
                <a:latin typeface="Times New Roman" pitchFamily="18" charset="0"/>
                <a:cs typeface="Times New Roman" pitchFamily="18" charset="0"/>
              </a:rPr>
              <a:t>көшкен</a:t>
            </a:r>
            <a:endParaRPr lang="ru-RU" sz="1400" dirty="0">
              <a:latin typeface="Times New Roman" pitchFamily="18" charset="0"/>
              <a:cs typeface="Times New Roman" pitchFamily="18" charset="0"/>
            </a:endParaRPr>
          </a:p>
        </p:txBody>
      </p:sp>
      <p:sp>
        <p:nvSpPr>
          <p:cNvPr id="6" name="Прямоугольник 5"/>
          <p:cNvSpPr/>
          <p:nvPr/>
        </p:nvSpPr>
        <p:spPr>
          <a:xfrm>
            <a:off x="4453217" y="3244334"/>
            <a:ext cx="237566" cy="369332"/>
          </a:xfrm>
          <a:prstGeom prst="rect">
            <a:avLst/>
          </a:prstGeom>
        </p:spPr>
        <p:txBody>
          <a:bodyPr wrap="none">
            <a:spAutoFit/>
          </a:bodyPr>
          <a:lstStyle/>
          <a:p>
            <a:r>
              <a:rPr lang="ru-RU" dirty="0"/>
              <a:t> </a:t>
            </a:r>
          </a:p>
        </p:txBody>
      </p:sp>
      <p:sp>
        <p:nvSpPr>
          <p:cNvPr id="7" name="Прямоугольник 6"/>
          <p:cNvSpPr/>
          <p:nvPr/>
        </p:nvSpPr>
        <p:spPr>
          <a:xfrm>
            <a:off x="4453217" y="3244334"/>
            <a:ext cx="237566" cy="369332"/>
          </a:xfrm>
          <a:prstGeom prst="rect">
            <a:avLst/>
          </a:prstGeom>
        </p:spPr>
        <p:txBody>
          <a:bodyPr wrap="none">
            <a:spAutoFit/>
          </a:bodyPr>
          <a:lstStyle/>
          <a:p>
            <a:r>
              <a:rPr lang="ru-RU" dirty="0"/>
              <a:t> </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387" y="2198592"/>
            <a:ext cx="2978913" cy="3174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2198591"/>
            <a:ext cx="3481617" cy="317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p:cNvSpPr/>
          <p:nvPr/>
        </p:nvSpPr>
        <p:spPr>
          <a:xfrm>
            <a:off x="1126387" y="5557882"/>
            <a:ext cx="7128792" cy="369332"/>
          </a:xfrm>
          <a:prstGeom prst="rect">
            <a:avLst/>
          </a:prstGeom>
        </p:spPr>
        <p:txBody>
          <a:bodyPr wrap="square">
            <a:spAutoFit/>
          </a:bodyPr>
          <a:lstStyle/>
          <a:p>
            <a:pPr algn="ctr"/>
            <a:r>
              <a:rPr lang="ru-RU" dirty="0" err="1">
                <a:latin typeface="Times New Roman" pitchFamily="18" charset="0"/>
                <a:cs typeface="Times New Roman" pitchFamily="18" charset="0"/>
              </a:rPr>
              <a:t>Менің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киіз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жасау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технологиясы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зерттеу</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кезіндегі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көрінісім</a:t>
            </a:r>
            <a:r>
              <a:rPr lang="ru-RU" dirty="0">
                <a:latin typeface="Times New Roman" pitchFamily="18" charset="0"/>
                <a:cs typeface="Times New Roman" pitchFamily="18" charset="0"/>
              </a:rPr>
              <a:t> </a:t>
            </a:r>
          </a:p>
        </p:txBody>
      </p:sp>
    </p:spTree>
    <p:extLst>
      <p:ext uri="{BB962C8B-B14F-4D97-AF65-F5344CB8AC3E}">
        <p14:creationId xmlns:p14="http://schemas.microsoft.com/office/powerpoint/2010/main" val="265246032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8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Прямоугольник 14"/>
          <p:cNvSpPr/>
          <p:nvPr/>
        </p:nvSpPr>
        <p:spPr>
          <a:xfrm>
            <a:off x="1043608" y="692696"/>
            <a:ext cx="7614592" cy="2031325"/>
          </a:xfrm>
          <a:prstGeom prst="rect">
            <a:avLst/>
          </a:prstGeom>
        </p:spPr>
        <p:txBody>
          <a:bodyPr wrap="square">
            <a:spAutoFit/>
          </a:bodyPr>
          <a:lstStyle/>
          <a:p>
            <a:r>
              <a:rPr lang="ru-RU" b="1" dirty="0" err="1">
                <a:latin typeface="Times New Roman" pitchFamily="18" charset="0"/>
                <a:cs typeface="Times New Roman" pitchFamily="18" charset="0"/>
              </a:rPr>
              <a:t>Киіз</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үй</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құралдары</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төрт</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бөліктен</a:t>
            </a:r>
            <a:r>
              <a:rPr lang="ru-RU" b="1" dirty="0">
                <a:latin typeface="Times New Roman" pitchFamily="18" charset="0"/>
                <a:cs typeface="Times New Roman" pitchFamily="18" charset="0"/>
              </a:rPr>
              <a:t> </a:t>
            </a:r>
            <a:r>
              <a:rPr lang="ru-RU" b="1" dirty="0" err="1">
                <a:latin typeface="Times New Roman" pitchFamily="18" charset="0"/>
                <a:cs typeface="Times New Roman" pitchFamily="18" charset="0"/>
              </a:rPr>
              <a:t>тұрады</a:t>
            </a:r>
            <a:r>
              <a:rPr lang="ru-RU" b="1" dirty="0">
                <a:latin typeface="Times New Roman" pitchFamily="18" charset="0"/>
                <a:cs typeface="Times New Roman" pitchFamily="18" charset="0"/>
              </a:rPr>
              <a:t>:</a:t>
            </a:r>
          </a:p>
          <a:p>
            <a:r>
              <a:rPr lang="ru-RU" dirty="0" err="1">
                <a:latin typeface="Times New Roman" pitchFamily="18" charset="0"/>
                <a:cs typeface="Times New Roman" pitchFamily="18" charset="0"/>
              </a:rPr>
              <a:t>Киіз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сүйегі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қаңқасы</a:t>
            </a:r>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киіз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үйдің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үш</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өлшемді</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кеңістіктік</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сұлбасын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шығарып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тұрған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шаңырақ</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 </a:t>
            </a:r>
            <a:r>
              <a:rPr lang="ru-RU" dirty="0" err="1">
                <a:latin typeface="Times New Roman" pitchFamily="18" charset="0"/>
                <a:cs typeface="Times New Roman" pitchFamily="18" charset="0"/>
              </a:rPr>
              <a:t>уық</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          ,  </a:t>
            </a:r>
            <a:r>
              <a:rPr lang="ru-RU" dirty="0" err="1" smtClean="0">
                <a:latin typeface="Times New Roman" pitchFamily="18" charset="0"/>
                <a:cs typeface="Times New Roman" pitchFamily="18" charset="0"/>
              </a:rPr>
              <a:t>кереге</a:t>
            </a:r>
            <a:r>
              <a:rPr lang="ru-RU" dirty="0" smtClean="0">
                <a:latin typeface="Times New Roman" pitchFamily="18" charset="0"/>
                <a:cs typeface="Times New Roman" pitchFamily="18" charset="0"/>
              </a:rPr>
              <a:t>               , </a:t>
            </a:r>
          </a:p>
          <a:p>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есік</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есікте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маңдайша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табалдырық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босаға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деп</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аталатын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мүшелерінен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тұрады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Киіз</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үй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сүйегін</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жасауға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жарамды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ағаштар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қазақ</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байтағының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әр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тараптарында</a:t>
            </a:r>
            <a:r>
              <a:rPr lang="ru-RU" dirty="0">
                <a:latin typeface="Times New Roman" pitchFamily="18" charset="0"/>
                <a:cs typeface="Times New Roman" pitchFamily="18" charset="0"/>
              </a:rPr>
              <a:t> </a:t>
            </a:r>
            <a:r>
              <a:rPr lang="ru-RU" dirty="0" err="1" smtClean="0">
                <a:latin typeface="Times New Roman" pitchFamily="18" charset="0"/>
                <a:cs typeface="Times New Roman" pitchFamily="18" charset="0"/>
              </a:rPr>
              <a:t>кездеседі</a:t>
            </a:r>
            <a:r>
              <a:rPr lang="ru-RU" dirty="0" smtClean="0">
                <a:latin typeface="Times New Roman" pitchFamily="18" charset="0"/>
                <a:cs typeface="Times New Roman" pitchFamily="18" charset="0"/>
              </a:rPr>
              <a:t>. </a:t>
            </a:r>
            <a:r>
              <a:rPr lang="ru-RU" dirty="0" err="1" smtClean="0">
                <a:latin typeface="Times New Roman" pitchFamily="18" charset="0"/>
                <a:cs typeface="Times New Roman" pitchFamily="18" charset="0"/>
              </a:rPr>
              <a:t>Киіз</a:t>
            </a:r>
            <a:r>
              <a:rPr lang="ru-RU" dirty="0" smtClean="0">
                <a:latin typeface="Times New Roman" pitchFamily="18" charset="0"/>
                <a:cs typeface="Times New Roman" pitchFamily="18" charset="0"/>
              </a:rPr>
              <a:t> </a:t>
            </a:r>
            <a:r>
              <a:rPr lang="ru-RU" dirty="0" err="1">
                <a:latin typeface="Times New Roman" pitchFamily="18" charset="0"/>
                <a:cs typeface="Times New Roman" pitchFamily="18" charset="0"/>
              </a:rPr>
              <a:t>үй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құралдарының</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атауына</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байланысты</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олар</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жеке-жеке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төмендегідей</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аталады</a:t>
            </a:r>
            <a:r>
              <a:rPr lang="ru-RU" dirty="0">
                <a:latin typeface="Times New Roman" pitchFamily="18" charset="0"/>
                <a:cs typeface="Times New Roman" pitchFamily="18" charset="0"/>
              </a:rPr>
              <a:t>:</a:t>
            </a:r>
          </a:p>
        </p:txBody>
      </p:sp>
      <p:pic>
        <p:nvPicPr>
          <p:cNvPr id="7184"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6123" y="1290386"/>
            <a:ext cx="567845" cy="325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Рисунок 25"/>
          <p:cNvPicPr/>
          <p:nvPr/>
        </p:nvPicPr>
        <p:blipFill rotWithShape="1">
          <a:blip r:embed="rId4"/>
          <a:srcRect l="56497" t="48343" r="17931" b="39376"/>
          <a:stretch/>
        </p:blipFill>
        <p:spPr bwMode="auto">
          <a:xfrm>
            <a:off x="5059941" y="1268969"/>
            <a:ext cx="517525" cy="287824"/>
          </a:xfrm>
          <a:prstGeom prst="rect">
            <a:avLst/>
          </a:prstGeom>
          <a:ln>
            <a:noFill/>
          </a:ln>
          <a:extLst>
            <a:ext uri="{53640926-AAD7-44D8-BBD7-CCE9431645EC}">
              <a14:shadowObscured xmlns:a14="http://schemas.microsoft.com/office/drawing/2010/main"/>
            </a:ext>
          </a:extLst>
        </p:spPr>
      </p:pic>
      <p:pic>
        <p:nvPicPr>
          <p:cNvPr id="27" name="Рисунок 26"/>
          <p:cNvPicPr/>
          <p:nvPr/>
        </p:nvPicPr>
        <p:blipFill rotWithShape="1">
          <a:blip r:embed="rId5"/>
          <a:srcRect l="40031" t="59725" r="27103" b="27159"/>
          <a:stretch/>
        </p:blipFill>
        <p:spPr bwMode="auto">
          <a:xfrm>
            <a:off x="6660231" y="1260223"/>
            <a:ext cx="432049" cy="355818"/>
          </a:xfrm>
          <a:prstGeom prst="rect">
            <a:avLst/>
          </a:prstGeom>
          <a:ln>
            <a:noFill/>
          </a:ln>
          <a:extLst>
            <a:ext uri="{53640926-AAD7-44D8-BBD7-CCE9431645EC}">
              <a14:shadowObscured xmlns:a14="http://schemas.microsoft.com/office/drawing/2010/main"/>
            </a:ext>
          </a:extLst>
        </p:spPr>
      </p:pic>
      <p:pic>
        <p:nvPicPr>
          <p:cNvPr id="718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1802" y="1566974"/>
            <a:ext cx="313853" cy="35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87" name="Picture 1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18728" y="2780928"/>
            <a:ext cx="598957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8062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80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Прямоугольник 15"/>
          <p:cNvSpPr/>
          <p:nvPr/>
        </p:nvSpPr>
        <p:spPr>
          <a:xfrm>
            <a:off x="755576" y="2713916"/>
            <a:ext cx="7848872" cy="1569660"/>
          </a:xfrm>
          <a:prstGeom prst="rect">
            <a:avLst/>
          </a:prstGeom>
        </p:spPr>
        <p:txBody>
          <a:bodyPr wrap="square">
            <a:spAutoFit/>
          </a:bodyPr>
          <a:lstStyle/>
          <a:p>
            <a:r>
              <a:rPr lang="ru-RU" sz="1600" b="1" dirty="0" err="1">
                <a:latin typeface="Times New Roman" pitchFamily="18" charset="0"/>
                <a:cs typeface="Times New Roman" pitchFamily="18" charset="0"/>
              </a:rPr>
              <a:t>Қызықты</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материалдар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Әлемдегі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үлкен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киіз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Кытайдағы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киіз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диаметрі</a:t>
            </a:r>
            <a:r>
              <a:rPr lang="ru-RU" sz="1600" dirty="0">
                <a:latin typeface="Times New Roman" pitchFamily="18" charset="0"/>
                <a:cs typeface="Times New Roman" pitchFamily="18" charset="0"/>
              </a:rPr>
              <a:t> 1175 </a:t>
            </a:r>
            <a:r>
              <a:rPr lang="ru-RU" sz="1600" dirty="0" err="1">
                <a:latin typeface="Times New Roman" pitchFamily="18" charset="0"/>
                <a:cs typeface="Times New Roman" pitchFamily="18" charset="0"/>
              </a:rPr>
              <a:t>кв</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биіктігі</a:t>
            </a:r>
            <a:r>
              <a:rPr lang="ru-RU" sz="1600" dirty="0">
                <a:latin typeface="Times New Roman" pitchFamily="18" charset="0"/>
                <a:cs typeface="Times New Roman" pitchFamily="18" charset="0"/>
              </a:rPr>
              <a:t> 18 метр, </a:t>
            </a:r>
            <a:r>
              <a:rPr lang="ru-RU" sz="1600" dirty="0" err="1">
                <a:latin typeface="Times New Roman" pitchFamily="18" charset="0"/>
                <a:cs typeface="Times New Roman" pitchFamily="18" charset="0"/>
              </a:rPr>
              <a:t>кереге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биіктігі</a:t>
            </a:r>
            <a:r>
              <a:rPr lang="ru-RU" sz="1600" dirty="0">
                <a:latin typeface="Times New Roman" pitchFamily="18" charset="0"/>
                <a:cs typeface="Times New Roman" pitchFamily="18" charset="0"/>
              </a:rPr>
              <a:t> 5 метр, </a:t>
            </a:r>
            <a:r>
              <a:rPr lang="ru-RU" sz="1600" dirty="0" err="1">
                <a:latin typeface="Times New Roman" pitchFamily="18" charset="0"/>
                <a:cs typeface="Times New Roman" pitchFamily="18" charset="0"/>
              </a:rPr>
              <a:t>уықтың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ұзындығы</a:t>
            </a:r>
            <a:r>
              <a:rPr lang="ru-RU" sz="1600" dirty="0">
                <a:latin typeface="Times New Roman" pitchFamily="18" charset="0"/>
                <a:cs typeface="Times New Roman" pitchFamily="18" charset="0"/>
              </a:rPr>
              <a:t> 6 метр, </a:t>
            </a:r>
            <a:r>
              <a:rPr lang="ru-RU" sz="1600" dirty="0" err="1">
                <a:latin typeface="Times New Roman" pitchFamily="18" charset="0"/>
                <a:cs typeface="Times New Roman" pitchFamily="18" charset="0"/>
              </a:rPr>
              <a:t>шаңырақтың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диаметрі</a:t>
            </a:r>
            <a:r>
              <a:rPr lang="ru-RU" sz="1600" dirty="0">
                <a:latin typeface="Times New Roman" pitchFamily="18" charset="0"/>
                <a:cs typeface="Times New Roman" pitchFamily="18" charset="0"/>
              </a:rPr>
              <a:t> 8.5 метр. </a:t>
            </a:r>
            <a:r>
              <a:rPr lang="ru-RU" sz="1600" dirty="0" err="1">
                <a:latin typeface="Times New Roman" pitchFamily="18" charset="0"/>
                <a:cs typeface="Times New Roman" pitchFamily="18" charset="0"/>
              </a:rPr>
              <a:t>Сонымен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қатар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Ұлыбританияда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тіптен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жаңа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үрдіс</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пайда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болды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Отау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тіккен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жас</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жұбайлар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үйлену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рәсімін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киіз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үйде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жасап</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жүр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Жаз</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айларында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өтетін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тойды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осылайша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ұйымдастыру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шетелдіктер</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үшін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сәнге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айналған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Бұл</a:t>
            </a:r>
            <a:r>
              <a:rPr lang="ru-RU" sz="1600" dirty="0">
                <a:latin typeface="Times New Roman" pitchFamily="18" charset="0"/>
                <a:cs typeface="Times New Roman" pitchFamily="18" charset="0"/>
              </a:rPr>
              <a:t> тек </a:t>
            </a:r>
            <a:r>
              <a:rPr lang="ru-RU" sz="1600" dirty="0" err="1">
                <a:latin typeface="Times New Roman" pitchFamily="18" charset="0"/>
                <a:cs typeface="Times New Roman" pitchFamily="18" charset="0"/>
              </a:rPr>
              <a:t>сән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емес</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біреулердің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бизнесті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дөңгелетіп</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әкетуіне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жол</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ашқан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көрінеді</a:t>
            </a:r>
            <a:r>
              <a:rPr lang="ru-RU" sz="1600" dirty="0">
                <a:latin typeface="Times New Roman" pitchFamily="18" charset="0"/>
                <a:cs typeface="Times New Roman" pitchFamily="18" charset="0"/>
              </a:rPr>
              <a:t>.</a:t>
            </a:r>
          </a:p>
        </p:txBody>
      </p:sp>
      <p:sp>
        <p:nvSpPr>
          <p:cNvPr id="18" name="Прямоугольник 17"/>
          <p:cNvSpPr/>
          <p:nvPr/>
        </p:nvSpPr>
        <p:spPr>
          <a:xfrm>
            <a:off x="1248225" y="677014"/>
            <a:ext cx="7356223" cy="2062103"/>
          </a:xfrm>
          <a:prstGeom prst="rect">
            <a:avLst/>
          </a:prstGeom>
        </p:spPr>
        <p:txBody>
          <a:bodyPr wrap="square">
            <a:spAutoFit/>
          </a:bodyPr>
          <a:lstStyle/>
          <a:p>
            <a:r>
              <a:rPr lang="ru-RU" sz="1600" b="1" dirty="0" err="1">
                <a:latin typeface="Times New Roman" pitchFamily="18" charset="0"/>
                <a:cs typeface="Times New Roman" pitchFamily="18" charset="0"/>
              </a:rPr>
              <a:t>Киіз</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үй</a:t>
            </a:r>
            <a:r>
              <a:rPr lang="ru-RU" sz="1600" b="1" dirty="0">
                <a:latin typeface="Times New Roman" pitchFamily="18" charset="0"/>
                <a:cs typeface="Times New Roman" pitchFamily="18" charset="0"/>
              </a:rPr>
              <a:t> </a:t>
            </a:r>
            <a:r>
              <a:rPr lang="ru-RU" sz="1600" b="1" dirty="0" err="1">
                <a:latin typeface="Times New Roman" pitchFamily="18" charset="0"/>
                <a:cs typeface="Times New Roman" pitchFamily="18" charset="0"/>
              </a:rPr>
              <a:t>элементері</a:t>
            </a:r>
            <a:r>
              <a:rPr lang="ru-RU" sz="1600" b="1" dirty="0">
                <a:latin typeface="Times New Roman" pitchFamily="18" charset="0"/>
                <a:cs typeface="Times New Roman" pitchFamily="18" charset="0"/>
              </a:rPr>
              <a:t> мен </a:t>
            </a:r>
            <a:r>
              <a:rPr lang="ru-RU" sz="1600" b="1" dirty="0" err="1">
                <a:latin typeface="Times New Roman" pitchFamily="18" charset="0"/>
                <a:cs typeface="Times New Roman" pitchFamily="18" charset="0"/>
              </a:rPr>
              <a:t>ерекшеліктері</a:t>
            </a:r>
            <a:r>
              <a:rPr lang="ru-RU" sz="1600" b="1" dirty="0">
                <a:latin typeface="Times New Roman" pitchFamily="18" charset="0"/>
                <a:cs typeface="Times New Roman" pitchFamily="18" charset="0"/>
              </a:rPr>
              <a:t>. </a:t>
            </a:r>
            <a:endParaRPr lang="ru-RU" sz="1600" b="1" dirty="0" smtClean="0">
              <a:latin typeface="Times New Roman" pitchFamily="18" charset="0"/>
              <a:cs typeface="Times New Roman" pitchFamily="18" charset="0"/>
            </a:endParaRPr>
          </a:p>
          <a:p>
            <a:r>
              <a:rPr lang="ru-RU" sz="1600" dirty="0" err="1" smtClean="0">
                <a:latin typeface="Times New Roman" pitchFamily="18" charset="0"/>
                <a:cs typeface="Times New Roman" pitchFamily="18" charset="0"/>
              </a:rPr>
              <a:t>Киіз</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үй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құралыдарының</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түрлері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геометриялық</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параллелді</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негіздеуінде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екен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Геометриялық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фигуралардың</a:t>
            </a:r>
            <a:r>
              <a:rPr lang="ru-RU" sz="1600" dirty="0">
                <a:latin typeface="Times New Roman" pitchFamily="18" charset="0"/>
                <a:cs typeface="Times New Roman" pitchFamily="18" charset="0"/>
              </a:rPr>
              <a:t> </a:t>
            </a:r>
            <a:r>
              <a:rPr lang="ru-RU" sz="1600" dirty="0" err="1" smtClean="0">
                <a:latin typeface="Times New Roman" pitchFamily="18" charset="0"/>
                <a:cs typeface="Times New Roman" pitchFamily="18" charset="0"/>
              </a:rPr>
              <a:t>параллелді</a:t>
            </a:r>
            <a:r>
              <a:rPr lang="ru-RU" sz="1600" dirty="0" smtClean="0">
                <a:latin typeface="Times New Roman" pitchFamily="18" charset="0"/>
                <a:cs typeface="Times New Roman" pitchFamily="18" charset="0"/>
              </a:rPr>
              <a:t> </a:t>
            </a:r>
            <a:r>
              <a:rPr lang="ru-RU" sz="1600" dirty="0" err="1">
                <a:latin typeface="Times New Roman" pitchFamily="18" charset="0"/>
                <a:cs typeface="Times New Roman" pitchFamily="18" charset="0"/>
              </a:rPr>
              <a:t>болуы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маңыздылығы</a:t>
            </a:r>
            <a:r>
              <a:rPr lang="ru-RU" sz="1600" dirty="0">
                <a:latin typeface="Times New Roman" pitchFamily="18" charset="0"/>
                <a:cs typeface="Times New Roman" pitchFamily="18" charset="0"/>
              </a:rPr>
              <a:t> мен </a:t>
            </a:r>
            <a:r>
              <a:rPr lang="ru-RU" sz="1600" dirty="0" err="1">
                <a:latin typeface="Times New Roman" pitchFamily="18" charset="0"/>
                <a:cs typeface="Times New Roman" pitchFamily="18" charset="0"/>
              </a:rPr>
              <a:t>ерекшелігі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осында</a:t>
            </a:r>
            <a:r>
              <a:rPr lang="ru-RU" sz="1600" dirty="0">
                <a:latin typeface="Times New Roman" pitchFamily="18" charset="0"/>
                <a:cs typeface="Times New Roman" pitchFamily="18" charset="0"/>
              </a:rPr>
              <a:t>:</a:t>
            </a:r>
          </a:p>
          <a:p>
            <a:r>
              <a:rPr lang="ru-RU" sz="1600" dirty="0" err="1">
                <a:latin typeface="Times New Roman" pitchFamily="18" charset="0"/>
                <a:cs typeface="Times New Roman" pitchFamily="18" charset="0"/>
              </a:rPr>
              <a:t>Біріншіден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құйын</a:t>
            </a:r>
            <a:r>
              <a:rPr lang="ru-RU" sz="1600" dirty="0">
                <a:latin typeface="Times New Roman" pitchFamily="18" charset="0"/>
                <a:cs typeface="Times New Roman" pitchFamily="18" charset="0"/>
              </a:rPr>
              <a:t> мен </a:t>
            </a:r>
            <a:r>
              <a:rPr lang="ru-RU" sz="1600" dirty="0" err="1">
                <a:latin typeface="Times New Roman" pitchFamily="18" charset="0"/>
                <a:cs typeface="Times New Roman" pitchFamily="18" charset="0"/>
              </a:rPr>
              <a:t>боранға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берік</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болады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Екіншіден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жылу</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сақтайды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қандай</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қыста</a:t>
            </a:r>
            <a:r>
              <a:rPr lang="ru-RU" sz="1600" dirty="0">
                <a:latin typeface="Times New Roman" pitchFamily="18" charset="0"/>
                <a:cs typeface="Times New Roman" pitchFamily="18" charset="0"/>
              </a:rPr>
              <a:t> тез </a:t>
            </a:r>
            <a:r>
              <a:rPr lang="ru-RU" sz="1600" dirty="0" err="1">
                <a:latin typeface="Times New Roman" pitchFamily="18" charset="0"/>
                <a:cs typeface="Times New Roman" pitchFamily="18" charset="0"/>
              </a:rPr>
              <a:t>жылынады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Үшіншіден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үнемі</a:t>
            </a:r>
            <a:r>
              <a:rPr lang="ru-RU" sz="1600" dirty="0">
                <a:latin typeface="Times New Roman" pitchFamily="18" charset="0"/>
                <a:cs typeface="Times New Roman" pitchFamily="18" charset="0"/>
              </a:rPr>
              <a:t> таза </a:t>
            </a:r>
            <a:r>
              <a:rPr lang="ru-RU" sz="1600" dirty="0" err="1">
                <a:latin typeface="Times New Roman" pitchFamily="18" charset="0"/>
                <a:cs typeface="Times New Roman" pitchFamily="18" charset="0"/>
              </a:rPr>
              <a:t>ауа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сақтайды.Төртіншіден</a:t>
            </a:r>
            <a:r>
              <a:rPr lang="ru-RU" sz="1600" dirty="0">
                <a:latin typeface="Times New Roman" pitchFamily="18" charset="0"/>
                <a:cs typeface="Times New Roman" pitchFamily="18" charset="0"/>
              </a:rPr>
              <a:t> тез </a:t>
            </a:r>
            <a:r>
              <a:rPr lang="ru-RU" sz="1600" dirty="0" err="1">
                <a:latin typeface="Times New Roman" pitchFamily="18" charset="0"/>
                <a:cs typeface="Times New Roman" pitchFamily="18" charset="0"/>
              </a:rPr>
              <a:t>бұзылып</a:t>
            </a:r>
            <a:r>
              <a:rPr lang="ru-RU" sz="1600" dirty="0">
                <a:latin typeface="Times New Roman" pitchFamily="18" charset="0"/>
                <a:cs typeface="Times New Roman" pitchFamily="18" charset="0"/>
              </a:rPr>
              <a:t>, тез </a:t>
            </a:r>
            <a:r>
              <a:rPr lang="ru-RU" sz="1600" dirty="0" err="1">
                <a:latin typeface="Times New Roman" pitchFamily="18" charset="0"/>
                <a:cs typeface="Times New Roman" pitchFamily="18" charset="0"/>
              </a:rPr>
              <a:t>құралады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Бесіншіден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кез-келген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жерге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құрыуға</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болады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Алтыншыдан</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көшпелі</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қазақ</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еліне</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қолайлы</a:t>
            </a:r>
            <a:r>
              <a:rPr lang="ru-RU" sz="1600" dirty="0">
                <a:latin typeface="Times New Roman" pitchFamily="18" charset="0"/>
                <a:cs typeface="Times New Roman" pitchFamily="18" charset="0"/>
              </a:rPr>
              <a:t> </a:t>
            </a:r>
            <a:r>
              <a:rPr lang="ru-RU" sz="1600" dirty="0" err="1">
                <a:latin typeface="Times New Roman" pitchFamily="18" charset="0"/>
                <a:cs typeface="Times New Roman" pitchFamily="18" charset="0"/>
              </a:rPr>
              <a:t>болған</a:t>
            </a:r>
            <a:r>
              <a:rPr lang="ru-RU" sz="1600" dirty="0">
                <a:latin typeface="Times New Roman" pitchFamily="18" charset="0"/>
                <a:cs typeface="Times New Roman" pitchFamily="18" charset="0"/>
              </a:rPr>
              <a:t>.</a:t>
            </a:r>
          </a:p>
        </p:txBody>
      </p:sp>
      <p:pic>
        <p:nvPicPr>
          <p:cNvPr id="6167" name="Picture 2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800" y="4303332"/>
            <a:ext cx="2615828" cy="165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72" name="Picture 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788024" y="4303332"/>
            <a:ext cx="2520280" cy="1655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Прямоугольник 18"/>
          <p:cNvSpPr/>
          <p:nvPr/>
        </p:nvSpPr>
        <p:spPr>
          <a:xfrm>
            <a:off x="1628800" y="5959152"/>
            <a:ext cx="6318448" cy="307777"/>
          </a:xfrm>
          <a:prstGeom prst="rect">
            <a:avLst/>
          </a:prstGeom>
        </p:spPr>
        <p:txBody>
          <a:bodyPr wrap="square">
            <a:spAutoFit/>
          </a:bodyPr>
          <a:lstStyle/>
          <a:p>
            <a:r>
              <a:rPr lang="kk-KZ" sz="1400" dirty="0">
                <a:latin typeface="Times New Roman" pitchFamily="18" charset="0"/>
                <a:cs typeface="Times New Roman" pitchFamily="18" charset="0"/>
              </a:rPr>
              <a:t>Жұмыс жасау барысымда мындай қазық ақпараттарға тап болдым  содан көрініс</a:t>
            </a:r>
            <a:endParaRPr lang="ru-RU" sz="1400" dirty="0">
              <a:latin typeface="Times New Roman" pitchFamily="18" charset="0"/>
              <a:cs typeface="Times New Roman" pitchFamily="18" charset="0"/>
            </a:endParaRPr>
          </a:p>
        </p:txBody>
      </p:sp>
    </p:spTree>
    <p:extLst>
      <p:ext uri="{BB962C8B-B14F-4D97-AF65-F5344CB8AC3E}">
        <p14:creationId xmlns:p14="http://schemas.microsoft.com/office/powerpoint/2010/main" val="104461506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6" y="-10794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14946" t="36659" r="5889" b="1"/>
          <a:stretch/>
        </p:blipFill>
        <p:spPr bwMode="auto">
          <a:xfrm>
            <a:off x="1115616" y="1196752"/>
            <a:ext cx="6652902" cy="460585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1794697" y="550421"/>
            <a:ext cx="6004830" cy="646331"/>
          </a:xfrm>
          <a:prstGeom prst="rect">
            <a:avLst/>
          </a:prstGeom>
          <a:noFill/>
        </p:spPr>
        <p:txBody>
          <a:bodyPr wrap="square" rtlCol="0">
            <a:spAutoFit/>
          </a:bodyPr>
          <a:lstStyle/>
          <a:p>
            <a:pPr algn="ctr"/>
            <a:r>
              <a:rPr lang="kk-KZ" b="1" dirty="0" smtClean="0">
                <a:solidFill>
                  <a:srgbClr val="C00000"/>
                </a:solidFill>
                <a:latin typeface="Times New Roman" pitchFamily="18" charset="0"/>
                <a:cs typeface="Times New Roman" pitchFamily="18" charset="0"/>
              </a:rPr>
              <a:t>Әдет-ғұрып, салт-дәстүр рухани мәдениет барлығы</a:t>
            </a:r>
          </a:p>
          <a:p>
            <a:pPr algn="ctr"/>
            <a:r>
              <a:rPr lang="kk-KZ" b="1" dirty="0" smtClean="0">
                <a:solidFill>
                  <a:srgbClr val="C00000"/>
                </a:solidFill>
                <a:latin typeface="Times New Roman" pitchFamily="18" charset="0"/>
                <a:cs typeface="Times New Roman" pitchFamily="18" charset="0"/>
              </a:rPr>
              <a:t> киіз үймен ұштасу керек</a:t>
            </a:r>
            <a:endParaRPr lang="ru-RU" b="1" dirty="0">
              <a:solidFill>
                <a:srgbClr val="C00000"/>
              </a:solidFill>
              <a:latin typeface="Times New Roman" pitchFamily="18" charset="0"/>
              <a:cs typeface="Times New Roman" pitchFamily="18" charset="0"/>
            </a:endParaRPr>
          </a:p>
        </p:txBody>
      </p:sp>
      <p:pic>
        <p:nvPicPr>
          <p:cNvPr id="12290" name="Picture 2" descr="Қазақтың салт-дәстүрлері: қазіргі заманда оғаш көрінетін әдет-ғұрыптар"/>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87130" y="3789040"/>
            <a:ext cx="1705150" cy="13681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2" name="Picture 4" descr="Екі жыл жазылған мақала — &quot;Алматы-ақшамы&quot; қоғамдық-саяси газеті"/>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3648" y="3789040"/>
            <a:ext cx="1944216" cy="136815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4" name="Picture 6" descr="Қыз ұзату да үлкен сын - Muslim.kz"/>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104" y="2042657"/>
            <a:ext cx="1800199" cy="16043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6" name="Picture 8" descr="Көкпар » Жалағаш жаршысы"/>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98105" y="2042657"/>
            <a:ext cx="1793775" cy="160433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300" name="Picture 12" descr="Беташар"/>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5653" y="1484784"/>
            <a:ext cx="1951656" cy="111574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8481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6" y="-10794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024" y="1412776"/>
            <a:ext cx="3468789" cy="252028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5031" y="3017292"/>
            <a:ext cx="3694247" cy="240818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4641055" y="1415517"/>
            <a:ext cx="3603353" cy="923330"/>
          </a:xfrm>
          <a:prstGeom prst="rect">
            <a:avLst/>
          </a:prstGeom>
          <a:noFill/>
        </p:spPr>
        <p:txBody>
          <a:bodyPr wrap="square" rtlCol="0">
            <a:spAutoFit/>
          </a:bodyPr>
          <a:lstStyle/>
          <a:p>
            <a:r>
              <a:rPr lang="kk-KZ" dirty="0" smtClean="0">
                <a:latin typeface="Times New Roman" pitchFamily="18" charset="0"/>
                <a:cs typeface="Times New Roman" pitchFamily="18" charset="0"/>
              </a:rPr>
              <a:t>Болашақта біздің елде осындай киіз үй іспеттес ғимараттардың бой көтергенің қалаймын.</a:t>
            </a:r>
            <a:endParaRPr lang="ru-RU" dirty="0">
              <a:latin typeface="Times New Roman" pitchFamily="18" charset="0"/>
              <a:cs typeface="Times New Roman" pitchFamily="18" charset="0"/>
            </a:endParaRPr>
          </a:p>
        </p:txBody>
      </p:sp>
      <p:sp>
        <p:nvSpPr>
          <p:cNvPr id="8" name="TextBox 7"/>
          <p:cNvSpPr txBox="1"/>
          <p:nvPr/>
        </p:nvSpPr>
        <p:spPr>
          <a:xfrm>
            <a:off x="982463" y="4446404"/>
            <a:ext cx="3603353" cy="369332"/>
          </a:xfrm>
          <a:prstGeom prst="rect">
            <a:avLst/>
          </a:prstGeom>
          <a:noFill/>
        </p:spPr>
        <p:txBody>
          <a:bodyPr wrap="square" rtlCol="0">
            <a:spAutoFit/>
          </a:bodyPr>
          <a:lstStyle/>
          <a:p>
            <a:r>
              <a:rPr lang="kk-KZ" dirty="0" smtClean="0">
                <a:latin typeface="Times New Roman" pitchFamily="18" charset="0"/>
                <a:cs typeface="Times New Roman" pitchFamily="18" charset="0"/>
              </a:rPr>
              <a:t>Біздің болашақтың көрінісі</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12512337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6" y="-107947"/>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7" name="Схема 6"/>
          <p:cNvGraphicFramePr/>
          <p:nvPr>
            <p:extLst>
              <p:ext uri="{D42A27DB-BD31-4B8C-83A1-F6EECF244321}">
                <p14:modId xmlns:p14="http://schemas.microsoft.com/office/powerpoint/2010/main" val="4281693558"/>
              </p:ext>
            </p:extLst>
          </p:nvPr>
        </p:nvGraphicFramePr>
        <p:xfrm>
          <a:off x="-1984" y="510998"/>
          <a:ext cx="8784976" cy="6230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22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16016" y="510999"/>
            <a:ext cx="2808312" cy="18002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4"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43608" y="1915219"/>
            <a:ext cx="4536504" cy="302594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Прямоугольник 8"/>
          <p:cNvSpPr/>
          <p:nvPr/>
        </p:nvSpPr>
        <p:spPr>
          <a:xfrm>
            <a:off x="685883" y="550169"/>
            <a:ext cx="3958125" cy="1200329"/>
          </a:xfrm>
          <a:prstGeom prst="rect">
            <a:avLst/>
          </a:prstGeom>
        </p:spPr>
        <p:txBody>
          <a:bodyPr wrap="square">
            <a:spAutoFit/>
          </a:bodyPr>
          <a:lstStyle/>
          <a:p>
            <a:pPr algn="ctr"/>
            <a:r>
              <a:rPr lang="ru-RU" sz="2400" b="1" dirty="0" err="1" smtClean="0">
                <a:latin typeface="Times New Roman" pitchFamily="18" charset="0"/>
                <a:cs typeface="Times New Roman" pitchFamily="18" charset="0"/>
              </a:rPr>
              <a:t>Болашақтағы</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киіз</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үйлердің</a:t>
            </a:r>
            <a:r>
              <a:rPr lang="ru-RU" sz="2400" b="1" dirty="0" smtClean="0">
                <a:latin typeface="Times New Roman" pitchFamily="18" charset="0"/>
                <a:cs typeface="Times New Roman" pitchFamily="18" charset="0"/>
              </a:rPr>
              <a:t> </a:t>
            </a:r>
          </a:p>
          <a:p>
            <a:pPr algn="ctr"/>
            <a:r>
              <a:rPr lang="ru-RU" sz="2400" b="1" dirty="0" err="1" smtClean="0">
                <a:latin typeface="Times New Roman" pitchFamily="18" charset="0"/>
                <a:cs typeface="Times New Roman" pitchFamily="18" charset="0"/>
              </a:rPr>
              <a:t>моделі</a:t>
            </a:r>
            <a:r>
              <a:rPr lang="ru-RU" sz="2400" b="1" dirty="0" smtClean="0">
                <a:latin typeface="Times New Roman" pitchFamily="18" charset="0"/>
                <a:cs typeface="Times New Roman" pitchFamily="18" charset="0"/>
              </a:rPr>
              <a:t> </a:t>
            </a:r>
            <a:r>
              <a:rPr lang="ru-RU" sz="2400" b="1" dirty="0" err="1" smtClean="0">
                <a:latin typeface="Times New Roman" pitchFamily="18" charset="0"/>
                <a:cs typeface="Times New Roman" pitchFamily="18" charset="0"/>
              </a:rPr>
              <a:t>мынадай</a:t>
            </a:r>
            <a:r>
              <a:rPr lang="ru-RU" sz="2400" b="1" dirty="0" smtClean="0">
                <a:latin typeface="Times New Roman" pitchFamily="18" charset="0"/>
                <a:cs typeface="Times New Roman" pitchFamily="18" charset="0"/>
              </a:rPr>
              <a:t>: </a:t>
            </a:r>
            <a:endParaRPr lang="ru-RU"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81423983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974</TotalTime>
  <Words>811</Words>
  <Application>Microsoft Office PowerPoint</Application>
  <PresentationFormat>Экран (4:3)</PresentationFormat>
  <Paragraphs>56</Paragraphs>
  <Slides>13</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13</vt:i4>
      </vt:variant>
    </vt:vector>
  </HeadingPairs>
  <TitlesOfParts>
    <vt:vector size="14"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КАРАБАС</dc:creator>
  <cp:lastModifiedBy>КАРАБАС</cp:lastModifiedBy>
  <cp:revision>89</cp:revision>
  <dcterms:created xsi:type="dcterms:W3CDTF">2020-04-18T10:47:10Z</dcterms:created>
  <dcterms:modified xsi:type="dcterms:W3CDTF">2020-04-22T07:14:05Z</dcterms:modified>
</cp:coreProperties>
</file>