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6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1E30B-47C1-034B-94ED-2DB196BFF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02815F-9345-FE4E-AC63-07E2976C3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262747-8AB2-9E43-AAFA-DDB516B8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942F10-1E1C-214A-BEF4-B7033CF70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FC57CA-5B8A-A240-AFAE-43452221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82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33BE5-DF49-3C4A-B487-F01581E8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5B89CC-1E8E-6348-9397-D3ECDFE2C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18378A-1AE4-5C48-8498-AFE5DB7E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AEB420-68EF-094B-978F-75690EED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1254A-C607-3C45-9C5C-FAA80AA5A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47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51EC13A-5E53-E543-87EE-00835257F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5C3094-6F0B-F341-8D03-8A2469149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24616B-6928-F242-829D-373A7FFA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AE9123-6B02-7744-BDF9-F9C391423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AADD1A-E677-6247-B94C-A0D62D69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51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8AA03-0FB6-5F4C-9F50-C3B9502B4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8C1C5A-2211-4941-ACEA-F13104B95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078A6E-1BEF-9E4F-8B24-5B5DB20AA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8B37FF-F69B-3C4B-89F7-D144CD643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F61142-9C7C-9845-B632-2F179D2D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1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BA4F0-9C2B-784D-AC92-EC7066DB0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DCC960-4A78-AC49-B031-C63D4B94E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1E399C-A18D-E643-897B-6E5E113A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C6D6E5-7504-E145-A7E0-41C700F9C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414933-60C7-8D46-B58D-26707EB0B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01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9A4EC-9082-6748-8908-C974931D1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0F841C-8195-6A4C-A5CB-9DCDDF1D2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2C6526-50A4-394C-A999-BA10A7006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C9C45C-C29E-BC4D-8BC5-CFDADDF2C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D7FF2F-36FB-9645-903B-3BE715FC9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5174C6-801C-564F-9A9F-F3211FD96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71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261837-6491-5D4B-9D99-C31A99C79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5AF950-F251-6945-9688-795E86638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708677-D7BE-B34A-A18B-17078634F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214C4C4-F595-8741-91F0-4310E70E9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640F8-E2EC-284C-8F52-44D80C420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60EBE31-4310-844F-9596-FD70F8C5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7A02550-5631-ED42-B045-406B3B2C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B75C5D1-4320-FE45-95EA-868FDC832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41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4E601C-BF6A-634B-898D-8AA459C57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AA8F06-D715-8C46-BBCC-72923A418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6724CC-99FB-AF40-A159-64D120580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C2D2A9-698B-674F-AA3A-D3DC1FD8F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57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58BE810-C6DB-8242-A3C7-C08F302D9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C6FB26C-A607-B747-BB38-4FF0D59E0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19CF04-658A-124A-A6C6-05F8A990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55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07532E-6C15-0646-BAE1-BDB332E1C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70BFDB-D0BE-9048-835C-AB7FD443D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2CE16A-4AC6-5641-A6F7-68F325ED5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67BC16-91F5-FB49-BA04-9B7915F3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2395C8-9655-EF46-821C-CF1FD3F5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049B5C-EF55-1544-8DDE-4FAA1582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7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D053B-EA90-F545-9243-F3F1A6E3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DA96C6D-D52F-904B-B07A-EA163232D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C058BB-58E7-6D45-BEBF-4A11DF723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D2D89B-0D67-D048-850D-5E14B3F1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24A5E2-4185-A445-B326-7EB9BE3FD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58EBFC-C228-F94F-807A-08DC3268E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9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C5AF88-623D-FC4E-97FC-E4CEBF0B1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CF1D2F-01A0-034A-994D-E2719397A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96D9E2-9353-B940-B5CC-457459131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119DB-35DB-F14B-A183-606C5EF9CB4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630EC5-F17B-A046-9F3A-EBA7C7BF9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C24BDE-A692-9C4E-BA56-BA87D9D6B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D80CB-D738-FC4F-B172-996513BB8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7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B82A46-C444-4445-9C25-DDA583ACF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5686" y="2642260"/>
            <a:ext cx="7316314" cy="1573480"/>
          </a:xfrm>
        </p:spPr>
        <p:txBody>
          <a:bodyPr vert="horz">
            <a:noAutofit/>
          </a:bodyPr>
          <a:lstStyle/>
          <a:p>
            <a:r>
              <a:rPr lang="ru-RU" sz="9600" b="1">
                <a:solidFill>
                  <a:schemeClr val="bg1"/>
                </a:solidFill>
              </a:rPr>
              <a:t>PowerPoint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0EE8AD-C435-3B47-958B-6BBA476F5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0244" y="4691064"/>
            <a:ext cx="7316314" cy="1440068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bg1"/>
                </a:solidFill>
              </a:rPr>
              <a:t>Орындаған</a:t>
            </a:r>
            <a:r>
              <a:rPr lang="ru-RU" sz="2800" dirty="0">
                <a:solidFill>
                  <a:schemeClr val="bg1"/>
                </a:solidFill>
              </a:rPr>
              <a:t>: </a:t>
            </a:r>
            <a:r>
              <a:rPr lang="ru-RU" sz="2800" dirty="0" err="1" smtClean="0">
                <a:solidFill>
                  <a:schemeClr val="bg1"/>
                </a:solidFill>
              </a:rPr>
              <a:t>Азаматтық</a:t>
            </a:r>
            <a:r>
              <a:rPr lang="ru-RU" sz="2800" dirty="0" smtClean="0">
                <a:solidFill>
                  <a:schemeClr val="bg1"/>
                </a:solidFill>
              </a:rPr>
              <a:t> Авиация </a:t>
            </a:r>
            <a:r>
              <a:rPr lang="ru-RU" sz="2800" dirty="0" err="1" smtClean="0">
                <a:solidFill>
                  <a:schemeClr val="bg1"/>
                </a:solidFill>
              </a:rPr>
              <a:t>колледжінің</a:t>
            </a:r>
            <a:r>
              <a:rPr lang="ru-RU" sz="2800" dirty="0" smtClean="0">
                <a:solidFill>
                  <a:schemeClr val="bg1"/>
                </a:solidFill>
              </a:rPr>
              <a:t> информатика </a:t>
            </a:r>
            <a:r>
              <a:rPr lang="ru-RU" sz="2800" dirty="0" err="1" smtClean="0">
                <a:solidFill>
                  <a:schemeClr val="bg1"/>
                </a:solidFill>
              </a:rPr>
              <a:t>пән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оқытушысы</a:t>
            </a:r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 Абдуллаева </a:t>
            </a:r>
            <a:r>
              <a:rPr lang="ru-RU" sz="2800" dirty="0" err="1" smtClean="0">
                <a:solidFill>
                  <a:schemeClr val="bg1"/>
                </a:solidFill>
              </a:rPr>
              <a:t>Улмекен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Абиловна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4" name="Рисунок 14">
            <a:extLst>
              <a:ext uri="{FF2B5EF4-FFF2-40B4-BE49-F238E27FC236}">
                <a16:creationId xmlns:a16="http://schemas.microsoft.com/office/drawing/2014/main" id="{D8AF8627-E095-9F40-A451-697E558AD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52" y="1207572"/>
            <a:ext cx="3483492" cy="3483492"/>
          </a:xfrm>
          <a:prstGeom prst="round2DiagRect">
            <a:avLst>
              <a:gd name="adj1" fmla="val 23743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67099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DF1E7B-AA90-3440-B6BD-E8A861F9B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Негізгі түсініктер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52386A-0A5C-E242-9BE5-83890D0F0E50}"/>
              </a:ext>
            </a:extLst>
          </p:cNvPr>
          <p:cNvSpPr txBox="1"/>
          <p:nvPr/>
        </p:nvSpPr>
        <p:spPr>
          <a:xfrm>
            <a:off x="436668" y="1484508"/>
            <a:ext cx="511133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b="1">
                <a:solidFill>
                  <a:schemeClr val="bg1"/>
                </a:solidFill>
              </a:rPr>
              <a:t>    </a:t>
            </a:r>
            <a:r>
              <a:rPr lang="ru-RU" sz="2400" b="1">
                <a:solidFill>
                  <a:schemeClr val="bg1"/>
                </a:solidFill>
              </a:rPr>
              <a:t>Компьютерлік презентация -</a:t>
            </a:r>
            <a:r>
              <a:rPr lang="ru-RU" sz="2400">
                <a:solidFill>
                  <a:schemeClr val="bg1"/>
                </a:solidFill>
              </a:rPr>
              <a:t> бұл мультимедиялық объектілерді қамтитын слайдтардың тізбегі.</a:t>
            </a:r>
          </a:p>
          <a:p>
            <a:r>
              <a:rPr lang="kk-KZ" sz="2400">
                <a:solidFill>
                  <a:schemeClr val="bg1"/>
                </a:solidFill>
              </a:rPr>
              <a:t>    </a:t>
            </a:r>
            <a:r>
              <a:rPr lang="ru-RU" sz="2400">
                <a:solidFill>
                  <a:schemeClr val="bg1"/>
                </a:solidFill>
              </a:rPr>
              <a:t>Слайдтар арасындағы ауысуды басқару батырмалары немесе гиперсілтемелер көмегімен жүзеге асыруға болады.  </a:t>
            </a:r>
          </a:p>
          <a:p>
            <a:r>
              <a:rPr lang="ru-RU" sz="2400">
                <a:solidFill>
                  <a:schemeClr val="bg1"/>
                </a:solidFill>
              </a:rPr>
              <a:t>    </a:t>
            </a:r>
            <a:r>
              <a:rPr lang="ru-RU" sz="2400" b="1">
                <a:solidFill>
                  <a:schemeClr val="bg1"/>
                </a:solidFill>
              </a:rPr>
              <a:t>Слайд</a:t>
            </a:r>
            <a:r>
              <a:rPr lang="ru-RU" sz="2400">
                <a:solidFill>
                  <a:schemeClr val="bg1"/>
                </a:solidFill>
              </a:rPr>
              <a:t> - презентацияның электрондық парағы. Слайдқа қосуға болатын нысандар кластары: мәтін, фигура, кесте, диаграмма, ұйымдастыру диаграммасы, дыбыстық клип, бейнеклип т.б.</a:t>
            </a:r>
          </a:p>
        </p:txBody>
      </p:sp>
      <p:pic>
        <p:nvPicPr>
          <p:cNvPr id="18" name="Рисунок 18">
            <a:extLst>
              <a:ext uri="{FF2B5EF4-FFF2-40B4-BE49-F238E27FC236}">
                <a16:creationId xmlns:a16="http://schemas.microsoft.com/office/drawing/2014/main" id="{D607B319-9435-CD4B-B722-4E2585AE7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464" y="1963917"/>
            <a:ext cx="5111336" cy="36728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113566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47FA31-7B8A-8948-841D-0BAC26D1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Слайдтың түрлері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B2008F-0054-F04B-AFB3-6249027F5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204" y="1706203"/>
            <a:ext cx="10515600" cy="925594"/>
          </a:xfrm>
        </p:spPr>
        <p:txBody>
          <a:bodyPr/>
          <a:lstStyle/>
          <a:p>
            <a:pPr marL="0" indent="0">
              <a:buNone/>
            </a:pPr>
            <a:r>
              <a:rPr lang="ru-RU" b="1">
                <a:solidFill>
                  <a:schemeClr val="bg1"/>
                </a:solidFill>
              </a:rPr>
              <a:t>Слайдтың орналасуы </a:t>
            </a:r>
            <a:r>
              <a:rPr lang="ru-RU">
                <a:solidFill>
                  <a:schemeClr val="bg1"/>
                </a:solidFill>
              </a:rPr>
              <a:t>- бұл нысандардың белгілі бір класы (мәтін, сурет, кесте және т.б.) үшін бөлінген шаблон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13888CFA-B972-AE42-A181-7EBEC4C81D7B}"/>
              </a:ext>
            </a:extLst>
          </p:cNvPr>
          <p:cNvSpPr/>
          <p:nvPr/>
        </p:nvSpPr>
        <p:spPr>
          <a:xfrm>
            <a:off x="838200" y="4391643"/>
            <a:ext cx="2483180" cy="210123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/>
              <a:t>Формат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81C0A9E9-E10E-CF49-92AF-6A108B203856}"/>
              </a:ext>
            </a:extLst>
          </p:cNvPr>
          <p:cNvSpPr/>
          <p:nvPr/>
        </p:nvSpPr>
        <p:spPr>
          <a:xfrm>
            <a:off x="4984992" y="3082037"/>
            <a:ext cx="2483180" cy="236022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/>
              <a:t>Разметка слайда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8B975A2-1D3D-A540-A023-1A64C585DBB0}"/>
              </a:ext>
            </a:extLst>
          </p:cNvPr>
          <p:cNvSpPr/>
          <p:nvPr/>
        </p:nvSpPr>
        <p:spPr>
          <a:xfrm>
            <a:off x="9131784" y="4483749"/>
            <a:ext cx="2483179" cy="210123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/>
              <a:t> Области задач выбрать нужную</a:t>
            </a:r>
          </a:p>
        </p:txBody>
      </p:sp>
      <p:sp>
        <p:nvSpPr>
          <p:cNvPr id="7" name="Стрелка: вверх 6">
            <a:extLst>
              <a:ext uri="{FF2B5EF4-FFF2-40B4-BE49-F238E27FC236}">
                <a16:creationId xmlns:a16="http://schemas.microsoft.com/office/drawing/2014/main" id="{1A73AF01-7811-C848-8C76-6AA48266C2E2}"/>
              </a:ext>
            </a:extLst>
          </p:cNvPr>
          <p:cNvSpPr/>
          <p:nvPr/>
        </p:nvSpPr>
        <p:spPr>
          <a:xfrm rot="4077416">
            <a:off x="3651352" y="3739549"/>
            <a:ext cx="969264" cy="19568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верх 8">
            <a:extLst>
              <a:ext uri="{FF2B5EF4-FFF2-40B4-BE49-F238E27FC236}">
                <a16:creationId xmlns:a16="http://schemas.microsoft.com/office/drawing/2014/main" id="{939AC64A-3AD8-0840-93A0-B60F4403D4FF}"/>
              </a:ext>
            </a:extLst>
          </p:cNvPr>
          <p:cNvSpPr/>
          <p:nvPr/>
        </p:nvSpPr>
        <p:spPr>
          <a:xfrm rot="6366264">
            <a:off x="7912440" y="3726838"/>
            <a:ext cx="969264" cy="1956816"/>
          </a:xfrm>
          <a:prstGeom prst="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645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B5A8673-A281-A24C-96CD-9AEC71E81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54" y="389453"/>
            <a:ext cx="12020550" cy="3766911"/>
          </a:xfrm>
        </p:spPr>
        <p:txBody>
          <a:bodyPr/>
          <a:lstStyle/>
          <a:p>
            <a:pPr marL="0" indent="0">
              <a:buNone/>
            </a:pPr>
            <a:r>
              <a:rPr lang="ru-RU" b="1">
                <a:solidFill>
                  <a:schemeClr val="bg1"/>
                </a:solidFill>
              </a:rPr>
              <a:t>Одан кейін керегін таңдау</a:t>
            </a:r>
            <a:r>
              <a:rPr lang="ru-RU">
                <a:solidFill>
                  <a:schemeClr val="bg1"/>
                </a:solidFill>
              </a:rPr>
              <a:t>: </a:t>
            </a: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</a:rPr>
              <a:t>  Мәтін макеттері - тек әр түрлі нұсқадағы мәтінді қамтуы мүмкін.  </a:t>
            </a: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</a:rPr>
              <a:t>  Мазмұнның орналасуы - әр түрлі нысандарды және тақырыпты қамтуы мүмкін. </a:t>
            </a: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</a:rPr>
              <a:t>  Мәтін мен мазмұнның орналасуы - әртүрлі нысандарды, тақырыпты және мәтінді қамтуы мүмкін.  </a:t>
            </a:r>
            <a:endParaRPr lang="kk-KZ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kk-KZ">
                <a:solidFill>
                  <a:schemeClr val="bg1"/>
                </a:solidFill>
              </a:rPr>
              <a:t>  </a:t>
            </a:r>
            <a:r>
              <a:rPr lang="ru-RU">
                <a:solidFill>
                  <a:schemeClr val="bg1"/>
                </a:solidFill>
              </a:rPr>
              <a:t>Басқа орналасулар.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05C5B1E-F93E-B04C-BA85-9B0DCE0CC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368" y="3291720"/>
            <a:ext cx="4025359" cy="301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49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0728ED-214D-7247-91A0-595E74821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142"/>
            <a:ext cx="10515600" cy="1325563"/>
          </a:xfrm>
        </p:spPr>
        <p:txBody>
          <a:bodyPr/>
          <a:lstStyle/>
          <a:p>
            <a:pPr algn="ctr"/>
            <a:r>
              <a:rPr lang="kk-KZ">
                <a:solidFill>
                  <a:schemeClr val="bg1"/>
                </a:solidFill>
              </a:rPr>
              <a:t>Дизайн үлгілерін қолдану </a:t>
            </a:r>
            <a:endParaRPr lang="ru-RU">
              <a:solidFill>
                <a:schemeClr val="bg1"/>
              </a:solidFill>
            </a:endParaRP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A219961D-926E-9E4C-8105-517AA12EF6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002" y="1409828"/>
            <a:ext cx="4314329" cy="508304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179DF4-BBF1-814B-B257-AC4DF0D8C4F7}"/>
              </a:ext>
            </a:extLst>
          </p:cNvPr>
          <p:cNvSpPr txBox="1"/>
          <p:nvPr/>
        </p:nvSpPr>
        <p:spPr>
          <a:xfrm>
            <a:off x="403637" y="1682963"/>
            <a:ext cx="66287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 Конструктор</a:t>
            </a:r>
            <a:r>
              <a:rPr lang="kk-KZ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 ➡️ </a:t>
            </a:r>
            <a:r>
              <a:rPr lang="ru-RU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Шаблоны оформления</a:t>
            </a:r>
            <a:r>
              <a:rPr lang="kk-KZ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➡️</a:t>
            </a:r>
            <a:r>
              <a:rPr lang="ru-RU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в Области задач </a:t>
            </a:r>
            <a:r>
              <a:rPr lang="kk-KZ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 деген жерден өзіне ұнағанын тышқанның кзмегімен таңдап, басу.</a:t>
            </a:r>
          </a:p>
          <a:p>
            <a:endParaRPr lang="kk-KZ" sz="2800" b="0" i="0">
              <a:solidFill>
                <a:schemeClr val="bg1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Формат</a:t>
            </a:r>
            <a:r>
              <a:rPr lang="kk-KZ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➡️</a:t>
            </a:r>
            <a:r>
              <a:rPr lang="ru-RU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 Оформление слайда</a:t>
            </a:r>
            <a:r>
              <a:rPr lang="kk-KZ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➡️</a:t>
            </a:r>
            <a:r>
              <a:rPr lang="ru-RU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 Области задач </a:t>
            </a:r>
            <a:r>
              <a:rPr lang="kk-KZ" sz="28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деген жерден ұнағанын таңдау</a:t>
            </a:r>
            <a:endParaRPr lang="ru-RU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944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02F70-B39F-6141-A730-05D41589B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Слайдқа объектілерді қосу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544AEA-27D2-DA49-B5AB-3359D5AE2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98" y="1839129"/>
            <a:ext cx="11241232" cy="4302640"/>
          </a:xfrm>
        </p:spPr>
        <p:txBody>
          <a:bodyPr>
            <a:normAutofit lnSpcReduction="10000"/>
          </a:bodyPr>
          <a:lstStyle/>
          <a:p>
            <a:pPr marL="0" indent="0" algn="justLow">
              <a:buNone/>
            </a:pPr>
            <a:r>
              <a:rPr lang="kk-KZ">
                <a:solidFill>
                  <a:schemeClr val="bg1"/>
                </a:solidFill>
              </a:rPr>
              <a:t> </a:t>
            </a:r>
            <a:r>
              <a:rPr lang="ru-RU">
                <a:solidFill>
                  <a:schemeClr val="bg1"/>
                </a:solidFill>
              </a:rPr>
              <a:t>Егер бұл объект слайдтың орналасуында бұрын анықталған болса, оны орналастыру аймағын тышқанның 2-ші батырмасымен нұқыңыз.  Олай болмаған жағдайда, кез-келген нысанды пәрменнің көмегімен қосуға болады:</a:t>
            </a:r>
            <a:endParaRPr lang="kk-KZ">
              <a:solidFill>
                <a:schemeClr val="bg1"/>
              </a:solidFill>
            </a:endParaRPr>
          </a:p>
          <a:p>
            <a:pPr marL="0" indent="0" algn="justLow">
              <a:buNone/>
            </a:pPr>
            <a:r>
              <a:rPr lang="kk-KZ" b="1">
                <a:solidFill>
                  <a:schemeClr val="bg1"/>
                </a:solidFill>
              </a:rPr>
              <a:t>  Вставить:</a:t>
            </a:r>
          </a:p>
          <a:p>
            <a:pPr algn="justLow"/>
            <a:r>
              <a:rPr lang="ru-RU">
                <a:solidFill>
                  <a:schemeClr val="bg1"/>
                </a:solidFill>
              </a:rPr>
              <a:t>Суретті</a:t>
            </a:r>
            <a:endParaRPr lang="kk-KZ">
              <a:solidFill>
                <a:schemeClr val="bg1"/>
              </a:solidFill>
            </a:endParaRPr>
          </a:p>
          <a:p>
            <a:pPr algn="justLow"/>
            <a:r>
              <a:rPr lang="kk-KZ">
                <a:solidFill>
                  <a:schemeClr val="bg1"/>
                </a:solidFill>
              </a:rPr>
              <a:t>Д</a:t>
            </a:r>
            <a:r>
              <a:rPr lang="ru-RU">
                <a:solidFill>
                  <a:schemeClr val="bg1"/>
                </a:solidFill>
              </a:rPr>
              <a:t>иаграмма </a:t>
            </a:r>
            <a:endParaRPr lang="kk-KZ">
              <a:solidFill>
                <a:schemeClr val="bg1"/>
              </a:solidFill>
            </a:endParaRPr>
          </a:p>
          <a:p>
            <a:pPr algn="justLow"/>
            <a:r>
              <a:rPr lang="kk-KZ">
                <a:solidFill>
                  <a:schemeClr val="bg1"/>
                </a:solidFill>
              </a:rPr>
              <a:t>Т</a:t>
            </a:r>
            <a:r>
              <a:rPr lang="ru-RU">
                <a:solidFill>
                  <a:schemeClr val="bg1"/>
                </a:solidFill>
              </a:rPr>
              <a:t>ақырып </a:t>
            </a:r>
            <a:endParaRPr lang="kk-KZ">
              <a:solidFill>
                <a:schemeClr val="bg1"/>
              </a:solidFill>
            </a:endParaRPr>
          </a:p>
          <a:p>
            <a:pPr algn="justLow"/>
            <a:r>
              <a:rPr lang="kk-KZ">
                <a:solidFill>
                  <a:schemeClr val="bg1"/>
                </a:solidFill>
              </a:rPr>
              <a:t>Ф</a:t>
            </a:r>
            <a:r>
              <a:rPr lang="ru-RU">
                <a:solidFill>
                  <a:schemeClr val="bg1"/>
                </a:solidFill>
              </a:rPr>
              <a:t>ильмдері  </a:t>
            </a:r>
            <a:endParaRPr lang="kk-KZ">
              <a:solidFill>
                <a:schemeClr val="bg1"/>
              </a:solidFill>
            </a:endParaRPr>
          </a:p>
          <a:p>
            <a:pPr algn="justLow"/>
            <a:r>
              <a:rPr lang="kk-KZ">
                <a:solidFill>
                  <a:schemeClr val="bg1"/>
                </a:solidFill>
              </a:rPr>
              <a:t>Д</a:t>
            </a:r>
            <a:r>
              <a:rPr lang="ru-RU">
                <a:solidFill>
                  <a:schemeClr val="bg1"/>
                </a:solidFill>
              </a:rPr>
              <a:t>ыбыстық диаграмма кестесі және т.б.</a:t>
            </a:r>
          </a:p>
        </p:txBody>
      </p:sp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DCC66D3E-3D38-494A-8D6F-7D68D28F2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994" y="3429000"/>
            <a:ext cx="9040736" cy="176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04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3A362-42D0-3F47-993C-A4583A7DF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>
                <a:solidFill>
                  <a:schemeClr val="bg1"/>
                </a:solidFill>
              </a:rPr>
              <a:t>Нысандарды пішімдеу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2914FB-E73C-264F-AE3E-E4B9DD7C1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291" y="1441718"/>
            <a:ext cx="4839690" cy="1325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400">
                <a:solidFill>
                  <a:schemeClr val="bg1"/>
                </a:solidFill>
              </a:rPr>
              <a:t>Слайдтағы нысандардың реті:</a:t>
            </a:r>
          </a:p>
          <a:p>
            <a:pPr marL="0" indent="0">
              <a:buNone/>
            </a:pPr>
            <a:r>
              <a:rPr lang="kk-KZ" sz="2400" b="1">
                <a:solidFill>
                  <a:schemeClr val="bg1"/>
                </a:solidFill>
              </a:rPr>
              <a:t>КМ</a:t>
            </a:r>
            <a:r>
              <a:rPr lang="kk-KZ" sz="2400">
                <a:solidFill>
                  <a:schemeClr val="bg1"/>
                </a:solidFill>
              </a:rPr>
              <a:t> </a:t>
            </a:r>
            <a:r>
              <a:rPr lang="kk-KZ" sz="2400" b="1">
                <a:solidFill>
                  <a:schemeClr val="bg1"/>
                </a:solidFill>
              </a:rPr>
              <a:t>объектыде</a:t>
            </a:r>
            <a:r>
              <a:rPr lang="kk-KZ" sz="2400">
                <a:solidFill>
                  <a:schemeClr val="bg1"/>
                </a:solidFill>
              </a:rPr>
              <a:t>➡️</a:t>
            </a:r>
            <a:r>
              <a:rPr lang="kk-KZ" sz="2400" b="1">
                <a:solidFill>
                  <a:schemeClr val="bg1"/>
                </a:solidFill>
              </a:rPr>
              <a:t>Реті</a:t>
            </a:r>
            <a:r>
              <a:rPr lang="kk-KZ" sz="2400">
                <a:solidFill>
                  <a:schemeClr val="bg1"/>
                </a:solidFill>
              </a:rPr>
              <a:t>➡️</a:t>
            </a:r>
          </a:p>
          <a:p>
            <a:r>
              <a:rPr lang="kk-KZ" sz="2400">
                <a:solidFill>
                  <a:schemeClr val="bg1"/>
                </a:solidFill>
              </a:rPr>
              <a:t>Алдыңғы бөлігінде</a:t>
            </a:r>
          </a:p>
          <a:p>
            <a:r>
              <a:rPr lang="kk-KZ" sz="2400">
                <a:solidFill>
                  <a:schemeClr val="bg1"/>
                </a:solidFill>
              </a:rPr>
              <a:t>Артқы бөлігінде</a:t>
            </a:r>
          </a:p>
          <a:p>
            <a:r>
              <a:rPr lang="kk-KZ" sz="2400">
                <a:solidFill>
                  <a:schemeClr val="bg1"/>
                </a:solidFill>
              </a:rPr>
              <a:t>Алға орналастыру</a:t>
            </a:r>
          </a:p>
          <a:p>
            <a:r>
              <a:rPr lang="kk-KZ" sz="2400">
                <a:solidFill>
                  <a:schemeClr val="bg1"/>
                </a:solidFill>
              </a:rPr>
              <a:t>Артқа орналастыру 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833646-FA3E-4246-9D12-1CE904F91E1C}"/>
              </a:ext>
            </a:extLst>
          </p:cNvPr>
          <p:cNvSpPr txBox="1"/>
          <p:nvPr/>
        </p:nvSpPr>
        <p:spPr>
          <a:xfrm>
            <a:off x="3972852" y="5167312"/>
            <a:ext cx="7958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k-KZ" sz="2400">
                <a:solidFill>
                  <a:schemeClr val="bg1"/>
                </a:solidFill>
              </a:rPr>
              <a:t>Нысандарды топтау:</a:t>
            </a:r>
          </a:p>
          <a:p>
            <a:pPr algn="l"/>
            <a:r>
              <a:rPr lang="af-ZA" sz="2400">
                <a:solidFill>
                  <a:schemeClr val="bg1"/>
                </a:solidFill>
              </a:rPr>
              <a:t>Shift </a:t>
            </a:r>
            <a:r>
              <a:rPr lang="kk-KZ" sz="2400">
                <a:solidFill>
                  <a:schemeClr val="bg1"/>
                </a:solidFill>
              </a:rPr>
              <a:t>пернесін басып тұрып, барлық нысандарды таңдаңыз </a:t>
            </a:r>
            <a:r>
              <a:rPr lang="kk-KZ" sz="2400" b="1">
                <a:solidFill>
                  <a:schemeClr val="bg1"/>
                </a:solidFill>
              </a:rPr>
              <a:t>Действие➡️Группировка </a:t>
            </a:r>
            <a:endParaRPr lang="kk-KZ" sz="240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EEC9AF-856B-D445-91D2-252B6563C063}"/>
              </a:ext>
            </a:extLst>
          </p:cNvPr>
          <p:cNvSpPr txBox="1"/>
          <p:nvPr/>
        </p:nvSpPr>
        <p:spPr>
          <a:xfrm>
            <a:off x="449407" y="4180344"/>
            <a:ext cx="47315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k-KZ" sz="2400">
                <a:solidFill>
                  <a:schemeClr val="bg1"/>
                </a:solidFill>
              </a:rPr>
              <a:t>Авто-пешеінді толтыру:</a:t>
            </a:r>
          </a:p>
          <a:p>
            <a:pPr algn="l"/>
            <a:r>
              <a:rPr lang="kk-KZ" sz="2400">
                <a:solidFill>
                  <a:schemeClr val="bg1"/>
                </a:solidFill>
              </a:rPr>
              <a:t>ПИ </a:t>
            </a:r>
            <a:r>
              <a:rPr lang="kk-KZ" sz="2400" b="1">
                <a:solidFill>
                  <a:schemeClr val="bg1"/>
                </a:solidFill>
              </a:rPr>
              <a:t>Рисование</a:t>
            </a:r>
            <a:r>
              <a:rPr lang="kk-KZ" sz="2400">
                <a:solidFill>
                  <a:schemeClr val="bg1"/>
                </a:solidFill>
              </a:rPr>
              <a:t>➡️</a:t>
            </a:r>
            <a:r>
              <a:rPr lang="kk-KZ" sz="2400" b="1">
                <a:solidFill>
                  <a:schemeClr val="bg1"/>
                </a:solidFill>
              </a:rPr>
              <a:t>Заливки:</a:t>
            </a:r>
          </a:p>
          <a:p>
            <a:pPr algn="l"/>
            <a:r>
              <a:rPr lang="kk-KZ" sz="2400" b="1">
                <a:solidFill>
                  <a:schemeClr val="bg1"/>
                </a:solidFill>
              </a:rPr>
              <a:t>Толтыру әдістері:</a:t>
            </a:r>
          </a:p>
          <a:p>
            <a:pPr algn="l"/>
            <a:r>
              <a:rPr lang="kk-KZ" sz="2400">
                <a:solidFill>
                  <a:schemeClr val="bg1"/>
                </a:solidFill>
              </a:rPr>
              <a:t>Градиентная</a:t>
            </a:r>
          </a:p>
          <a:p>
            <a:pPr algn="l"/>
            <a:r>
              <a:rPr lang="kk-KZ" sz="2400">
                <a:solidFill>
                  <a:schemeClr val="bg1"/>
                </a:solidFill>
              </a:rPr>
              <a:t>Текстура</a:t>
            </a:r>
          </a:p>
          <a:p>
            <a:pPr algn="l"/>
            <a:r>
              <a:rPr lang="kk-KZ" sz="2400">
                <a:solidFill>
                  <a:schemeClr val="bg1"/>
                </a:solidFill>
              </a:rPr>
              <a:t>Узор</a:t>
            </a:r>
          </a:p>
          <a:p>
            <a:pPr algn="l"/>
            <a:r>
              <a:rPr lang="kk-KZ" sz="2400">
                <a:solidFill>
                  <a:schemeClr val="bg1"/>
                </a:solidFill>
              </a:rPr>
              <a:t>Рисунок</a:t>
            </a:r>
            <a:endParaRPr lang="ru-RU" sz="2400">
              <a:solidFill>
                <a:schemeClr val="bg1"/>
              </a:solidFill>
            </a:endParaRP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EC979877-E894-B147-A1B3-F1D422A387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890" y="1690688"/>
            <a:ext cx="4230276" cy="318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59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ED507D-15D8-AE48-BE5D-E9C831A50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4421"/>
            <a:ext cx="10515600" cy="1325563"/>
          </a:xfrm>
        </p:spPr>
        <p:txBody>
          <a:bodyPr/>
          <a:lstStyle/>
          <a:p>
            <a:pPr algn="ctr"/>
            <a:r>
              <a:rPr lang="kk-KZ">
                <a:solidFill>
                  <a:schemeClr val="bg1"/>
                </a:solidFill>
              </a:rPr>
              <a:t>Слайдтарды көрсету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FBCBE07-1243-6A45-9855-34130850B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743" y="1154099"/>
            <a:ext cx="5600453" cy="4520251"/>
          </a:xfrm>
        </p:spPr>
        <p:txBody>
          <a:bodyPr>
            <a:normAutofit/>
          </a:bodyPr>
          <a:lstStyle/>
          <a:p>
            <a:r>
              <a:rPr lang="kk-KZ" sz="2400">
                <a:solidFill>
                  <a:schemeClr val="bg1"/>
                </a:solidFill>
              </a:rPr>
              <a:t>  </a:t>
            </a:r>
            <a:r>
              <a:rPr lang="ru-RU" sz="2400" b="0" i="0">
                <a:solidFill>
                  <a:schemeClr val="bg1"/>
                </a:solidFill>
                <a:effectLst/>
                <a:latin typeface="Open Sans"/>
              </a:rPr>
              <a:t>Слайдты қолмен алмастыру үшін үстінен шерту немесе </a:t>
            </a:r>
            <a:r>
              <a:rPr lang="ru-RU" sz="2400" b="1" i="1">
                <a:solidFill>
                  <a:schemeClr val="bg1"/>
                </a:solidFill>
                <a:effectLst/>
                <a:latin typeface="Open Sans"/>
              </a:rPr>
              <a:t>Вид-Показ слайдов </a:t>
            </a:r>
            <a:r>
              <a:rPr lang="ru-RU" sz="2400" b="0" i="0">
                <a:solidFill>
                  <a:schemeClr val="bg1"/>
                </a:solidFill>
                <a:effectLst/>
                <a:latin typeface="Open Sans"/>
              </a:rPr>
              <a:t>командасын орындау.</a:t>
            </a:r>
          </a:p>
          <a:p>
            <a:r>
              <a:rPr lang="ru-RU" sz="2400" b="0" i="0">
                <a:solidFill>
                  <a:schemeClr val="bg1"/>
                </a:solidFill>
                <a:effectLst/>
                <a:latin typeface="Open Sans"/>
              </a:rPr>
              <a:t>Дайын презентацияны к</a:t>
            </a:r>
            <a:r>
              <a:rPr lang="kk-KZ" sz="2400" b="0" i="0">
                <a:solidFill>
                  <a:schemeClr val="bg1"/>
                </a:solidFill>
                <a:effectLst/>
                <a:latin typeface="Open Sans"/>
              </a:rPr>
              <a:t>өр</a:t>
            </a:r>
            <a:r>
              <a:rPr lang="ru-RU" sz="2400" b="0" i="0">
                <a:solidFill>
                  <a:schemeClr val="bg1"/>
                </a:solidFill>
                <a:effectLst/>
                <a:latin typeface="Open Sans"/>
              </a:rPr>
              <a:t>сетуді аяқтау.</a:t>
            </a:r>
          </a:p>
          <a:p>
            <a:r>
              <a:rPr lang="ru-RU" sz="2400" b="0" i="0">
                <a:solidFill>
                  <a:schemeClr val="bg1"/>
                </a:solidFill>
                <a:effectLst/>
                <a:latin typeface="Open Sans"/>
              </a:rPr>
              <a:t>Презентацияны сақтау - </a:t>
            </a:r>
            <a:r>
              <a:rPr lang="ru-RU" sz="2400" b="1" i="1">
                <a:solidFill>
                  <a:schemeClr val="bg1"/>
                </a:solidFill>
                <a:effectLst/>
                <a:latin typeface="Open Sans"/>
              </a:rPr>
              <a:t>Файл-Сохранить </a:t>
            </a:r>
            <a:r>
              <a:rPr lang="ru-RU" sz="2400" b="0" i="0">
                <a:solidFill>
                  <a:schemeClr val="bg1"/>
                </a:solidFill>
                <a:effectLst/>
                <a:latin typeface="Open Sans"/>
              </a:rPr>
              <a:t>командасын орындап, презентацияға ат меншіктеу, содан кейін </a:t>
            </a:r>
            <a:r>
              <a:rPr lang="ru-RU" sz="2400" b="1" i="1">
                <a:solidFill>
                  <a:schemeClr val="bg1"/>
                </a:solidFill>
                <a:effectLst/>
                <a:latin typeface="Open Sans"/>
              </a:rPr>
              <a:t>Сохранить </a:t>
            </a:r>
            <a:r>
              <a:rPr lang="ru-RU" sz="2400" b="0" i="0">
                <a:solidFill>
                  <a:schemeClr val="bg1"/>
                </a:solidFill>
                <a:effectLst/>
                <a:latin typeface="Open Sans"/>
              </a:rPr>
              <a:t>батырмасын басу (презентация файлы .</a:t>
            </a:r>
            <a:r>
              <a:rPr lang="af-ZA" sz="2400" b="0" i="0">
                <a:solidFill>
                  <a:schemeClr val="bg1"/>
                </a:solidFill>
                <a:effectLst/>
                <a:latin typeface="Open Sans"/>
              </a:rPr>
              <a:t>ppt </a:t>
            </a:r>
            <a:r>
              <a:rPr lang="ru-RU" sz="2400" b="0" i="0">
                <a:solidFill>
                  <a:schemeClr val="bg1"/>
                </a:solidFill>
                <a:effectLst/>
                <a:latin typeface="Open Sans"/>
              </a:rPr>
              <a:t>кеңейтілуін алады).</a:t>
            </a:r>
          </a:p>
          <a:p>
            <a:pPr marL="0" indent="0">
              <a:buNone/>
            </a:pPr>
            <a:endParaRPr lang="ru-RU" sz="2400">
              <a:solidFill>
                <a:schemeClr val="bg1"/>
              </a:solidFill>
            </a:endParaRP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7BB8855E-C2A5-8947-BB37-1D002F5EB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60" y="1196495"/>
            <a:ext cx="2038040" cy="3098232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240654CE-6622-4542-A1F2-CBBC9E2312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353" y="1355890"/>
            <a:ext cx="2762250" cy="2571750"/>
          </a:xfrm>
          <a:prstGeom prst="rect">
            <a:avLst/>
          </a:prstGeom>
        </p:spPr>
      </p:pic>
      <p:pic>
        <p:nvPicPr>
          <p:cNvPr id="10" name="Рисунок 10">
            <a:extLst>
              <a:ext uri="{FF2B5EF4-FFF2-40B4-BE49-F238E27FC236}">
                <a16:creationId xmlns:a16="http://schemas.microsoft.com/office/drawing/2014/main" id="{D13FC46F-98BB-E54B-9861-E49CBE3D0F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47" y="5289874"/>
            <a:ext cx="5600453" cy="1325564"/>
          </a:xfrm>
          <a:prstGeom prst="rect">
            <a:avLst/>
          </a:prstGeom>
        </p:spPr>
      </p:pic>
      <p:pic>
        <p:nvPicPr>
          <p:cNvPr id="12" name="Рисунок 12">
            <a:extLst>
              <a:ext uri="{FF2B5EF4-FFF2-40B4-BE49-F238E27FC236}">
                <a16:creationId xmlns:a16="http://schemas.microsoft.com/office/drawing/2014/main" id="{335E21BD-3193-A048-9D01-40F1A68B30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495" y="4112389"/>
            <a:ext cx="4892305" cy="251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344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3B1266-84A8-8049-BECD-4E4A970A1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5534"/>
            <a:ext cx="10515600" cy="3506931"/>
          </a:xfrm>
        </p:spPr>
        <p:txBody>
          <a:bodyPr>
            <a:normAutofit/>
          </a:bodyPr>
          <a:lstStyle/>
          <a:p>
            <a:pPr algn="ctr"/>
            <a:r>
              <a:rPr lang="kk-KZ" sz="6600">
                <a:solidFill>
                  <a:schemeClr val="bg1"/>
                </a:solidFill>
              </a:rPr>
              <a:t>Назарларыңызға рахмет!</a:t>
            </a:r>
            <a:endParaRPr lang="ru-RU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51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CB8DCE51-6035-B340-8C6C-54A978977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599" y="3048352"/>
            <a:ext cx="3389582" cy="2420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B9606B18-3DE5-F34A-8783-94A4621FC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570" y="761952"/>
            <a:ext cx="9451641" cy="1287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i="0">
                <a:solidFill>
                  <a:schemeClr val="bg1"/>
                </a:solidFill>
                <a:effectLst/>
                <a:latin typeface="Open Sans"/>
              </a:rPr>
              <a:t>   </a:t>
            </a:r>
            <a:r>
              <a:rPr lang="af-ZA" b="1" i="0">
                <a:solidFill>
                  <a:schemeClr val="bg1"/>
                </a:solidFill>
                <a:effectLst/>
                <a:latin typeface="Open Sans"/>
              </a:rPr>
              <a:t>MS PowerPoint</a:t>
            </a:r>
            <a:r>
              <a:rPr lang="af-ZA" b="0" i="0">
                <a:solidFill>
                  <a:schemeClr val="bg1"/>
                </a:solidFill>
                <a:effectLst/>
                <a:latin typeface="Open Sans"/>
              </a:rPr>
              <a:t> – </a:t>
            </a:r>
            <a:r>
              <a:rPr lang="ru-RU" b="0" i="0">
                <a:solidFill>
                  <a:schemeClr val="bg1"/>
                </a:solidFill>
                <a:effectLst/>
                <a:latin typeface="Open Sans"/>
              </a:rPr>
              <a:t>көрмелерді әзірлеуге арналған </a:t>
            </a:r>
            <a:r>
              <a:rPr lang="af-ZA" b="0" i="0">
                <a:solidFill>
                  <a:schemeClr val="bg1"/>
                </a:solidFill>
                <a:effectLst/>
                <a:latin typeface="Open Sans"/>
              </a:rPr>
              <a:t>Microsoft Office </a:t>
            </a:r>
            <a:r>
              <a:rPr lang="ru-RU" b="0" i="0">
                <a:solidFill>
                  <a:schemeClr val="bg1"/>
                </a:solidFill>
                <a:effectLst/>
                <a:latin typeface="Open Sans"/>
              </a:rPr>
              <a:t>қолданбалы бағдарламасы. Көрме – Сіздің қандай да бір қызметіңізге байланысты материалды ұсынуға арналып, компьютерде жасалған слайдтардың (бейне беттегі кескіндер) көрсетілімдік жиынтығы.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>
            <a:extLst>
              <a:ext uri="{FF2B5EF4-FFF2-40B4-BE49-F238E27FC236}">
                <a16:creationId xmlns:a16="http://schemas.microsoft.com/office/drawing/2014/main" id="{45B661B6-C7A5-EE49-88BB-66701FF628DC}"/>
              </a:ext>
            </a:extLst>
          </p:cNvPr>
          <p:cNvSpPr/>
          <p:nvPr/>
        </p:nvSpPr>
        <p:spPr>
          <a:xfrm>
            <a:off x="2059461" y="1143679"/>
            <a:ext cx="8073078" cy="556921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EBCF4-8392-C34D-8B81-A5EB16D1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031" y="145102"/>
            <a:ext cx="7084868" cy="1156401"/>
          </a:xfrm>
        </p:spPr>
        <p:txBody>
          <a:bodyPr>
            <a:normAutofit/>
          </a:bodyPr>
          <a:lstStyle/>
          <a:p>
            <a:r>
              <a:rPr lang="af-ZA" b="1">
                <a:solidFill>
                  <a:schemeClr val="bg1"/>
                </a:solidFill>
              </a:rPr>
              <a:t>MS PowerPoint </a:t>
            </a:r>
            <a:r>
              <a:rPr lang="ru-RU" b="1">
                <a:solidFill>
                  <a:schemeClr val="bg1"/>
                </a:solidFill>
              </a:rPr>
              <a:t>функциялары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EDC3C09D-0FEF-BA43-8C0F-33E3BE999ABD}"/>
              </a:ext>
            </a:extLst>
          </p:cNvPr>
          <p:cNvSpPr/>
          <p:nvPr/>
        </p:nvSpPr>
        <p:spPr>
          <a:xfrm>
            <a:off x="4305036" y="3045445"/>
            <a:ext cx="3495690" cy="18200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/>
              <a:t>PowerPoint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F7F563-EFA9-7B40-97B1-75733ACE2878}"/>
              </a:ext>
            </a:extLst>
          </p:cNvPr>
          <p:cNvSpPr txBox="1"/>
          <p:nvPr/>
        </p:nvSpPr>
        <p:spPr>
          <a:xfrm>
            <a:off x="7849099" y="3190325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Музыка, дыбыс, клип енгізу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8EE3BE-4017-8047-ABED-4035363F230C}"/>
              </a:ext>
            </a:extLst>
          </p:cNvPr>
          <p:cNvSpPr txBox="1"/>
          <p:nvPr/>
        </p:nvSpPr>
        <p:spPr>
          <a:xfrm>
            <a:off x="6823903" y="4927566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Слайдтар құру, презентацияға енгізу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BD1BB6-B253-234C-AD87-00452508794B}"/>
              </a:ext>
            </a:extLst>
          </p:cNvPr>
          <p:cNvSpPr txBox="1"/>
          <p:nvPr/>
        </p:nvSpPr>
        <p:spPr>
          <a:xfrm rot="10800000" flipV="1">
            <a:off x="2059460" y="3121340"/>
            <a:ext cx="2245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Диаграмма, кесте, сызбаларды өңдеу және дайындау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BDC110-72EC-9A4F-B035-22E3B178EC9D}"/>
              </a:ext>
            </a:extLst>
          </p:cNvPr>
          <p:cNvSpPr txBox="1"/>
          <p:nvPr/>
        </p:nvSpPr>
        <p:spPr>
          <a:xfrm>
            <a:off x="4591648" y="1508635"/>
            <a:ext cx="3087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Слайдтардағы анимацияны пайдаланып автоматты түрде жұмыс жасайтын презентацияны дайындаУ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828F20-3D61-574F-B392-8E2E01D877DA}"/>
              </a:ext>
            </a:extLst>
          </p:cNvPr>
          <p:cNvSpPr txBox="1"/>
          <p:nvPr/>
        </p:nvSpPr>
        <p:spPr>
          <a:xfrm>
            <a:off x="3760300" y="4878793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Компьютерлік презентацияларды құру, өңдеу және форматтаУ</a:t>
            </a:r>
          </a:p>
        </p:txBody>
      </p:sp>
    </p:spTree>
    <p:extLst>
      <p:ext uri="{BB962C8B-B14F-4D97-AF65-F5344CB8AC3E}">
        <p14:creationId xmlns:p14="http://schemas.microsoft.com/office/powerpoint/2010/main" val="111127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4BD427-9963-ED42-98E7-8E3237B4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>
                <a:solidFill>
                  <a:schemeClr val="bg1"/>
                </a:solidFill>
              </a:rPr>
              <a:t>Бағдарламамен танысу</a:t>
            </a:r>
            <a:endParaRPr lang="ru-RU">
              <a:solidFill>
                <a:schemeClr val="bg1"/>
              </a:solidFill>
            </a:endParaRP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94B328BF-6D93-554D-B8B9-2A47A55998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981" y="1649346"/>
            <a:ext cx="6458038" cy="48435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9052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1A8D6-3CE3-9A43-A892-2AD6FFDE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PowerPoint-пен жұмыс істеу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9FF9C4-184F-394E-A5D1-5D1DB401E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Программаны қосу: Пуск &gt; Все программы &gt; </a:t>
            </a:r>
            <a:r>
              <a:rPr lang="af-ZA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MS PowerPoint</a:t>
            </a:r>
            <a:endParaRPr lang="ru-RU" b="0" i="0">
              <a:solidFill>
                <a:schemeClr val="bg1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</a:rPr>
              <a:t>Жұмысты сақтау</a:t>
            </a:r>
            <a:r>
              <a:rPr lang="ru-RU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: Файл &gt; Сохранить</a:t>
            </a:r>
          </a:p>
          <a:p>
            <a:pPr marL="0" indent="0">
              <a:buNone/>
            </a:pPr>
            <a:r>
              <a:rPr lang="ru-RU">
                <a:solidFill>
                  <a:schemeClr val="bg1"/>
                </a:solidFill>
                <a:latin typeface="Times New Roman" panose="02020603050405020304" pitchFamily="18" charset="0"/>
              </a:rPr>
              <a:t>Программадан шығу</a:t>
            </a:r>
            <a:r>
              <a:rPr lang="ru-RU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: Файл &gt; Выход</a:t>
            </a:r>
          </a:p>
          <a:p>
            <a:pPr marL="0" indent="0">
              <a:buNone/>
            </a:pPr>
            <a:r>
              <a:rPr lang="ru-RU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Стандартты файл түрі: .</a:t>
            </a:r>
            <a:r>
              <a:rPr lang="af-ZA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ppt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24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влево-вправо-вверх 3">
            <a:extLst>
              <a:ext uri="{FF2B5EF4-FFF2-40B4-BE49-F238E27FC236}">
                <a16:creationId xmlns:a16="http://schemas.microsoft.com/office/drawing/2014/main" id="{7C12AD39-1553-8B4D-8420-987A83203BEC}"/>
              </a:ext>
            </a:extLst>
          </p:cNvPr>
          <p:cNvSpPr/>
          <p:nvPr/>
        </p:nvSpPr>
        <p:spPr>
          <a:xfrm rot="10800000">
            <a:off x="3393011" y="1715069"/>
            <a:ext cx="5405977" cy="342786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687B4998-F00E-AE43-BDF4-A71AE7128894}"/>
              </a:ext>
            </a:extLst>
          </p:cNvPr>
          <p:cNvSpPr/>
          <p:nvPr/>
        </p:nvSpPr>
        <p:spPr>
          <a:xfrm>
            <a:off x="4602306" y="1340056"/>
            <a:ext cx="2987386" cy="2649311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bg1"/>
                </a:solidFill>
              </a:rPr>
              <a:t>PowerPoint бағдарламасында слайдпен жұмыс істеу режимінің 3 түрі бар</a:t>
            </a:r>
          </a:p>
        </p:txBody>
      </p:sp>
      <p:sp>
        <p:nvSpPr>
          <p:cNvPr id="6" name="Блок-схема: знак завершения 5">
            <a:extLst>
              <a:ext uri="{FF2B5EF4-FFF2-40B4-BE49-F238E27FC236}">
                <a16:creationId xmlns:a16="http://schemas.microsoft.com/office/drawing/2014/main" id="{C306F942-D5EA-7D4D-B98F-257ED3BAD239}"/>
              </a:ext>
            </a:extLst>
          </p:cNvPr>
          <p:cNvSpPr/>
          <p:nvPr/>
        </p:nvSpPr>
        <p:spPr>
          <a:xfrm>
            <a:off x="9226498" y="2131359"/>
            <a:ext cx="2269188" cy="1040879"/>
          </a:xfrm>
          <a:prstGeom prst="flowChartTerminator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Слайдтарды көрсету режимі</a:t>
            </a:r>
          </a:p>
        </p:txBody>
      </p:sp>
      <p:sp>
        <p:nvSpPr>
          <p:cNvPr id="7" name="Блок-схема: знак завершения 6">
            <a:extLst>
              <a:ext uri="{FF2B5EF4-FFF2-40B4-BE49-F238E27FC236}">
                <a16:creationId xmlns:a16="http://schemas.microsoft.com/office/drawing/2014/main" id="{1E3D9746-77A5-0E4E-9176-D14C3A25653A}"/>
              </a:ext>
            </a:extLst>
          </p:cNvPr>
          <p:cNvSpPr/>
          <p:nvPr/>
        </p:nvSpPr>
        <p:spPr>
          <a:xfrm>
            <a:off x="4865480" y="5405258"/>
            <a:ext cx="2459801" cy="1040879"/>
          </a:xfrm>
          <a:prstGeom prst="flowChartTerminator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Сұрыптау режимі</a:t>
            </a:r>
          </a:p>
        </p:txBody>
      </p:sp>
      <p:sp>
        <p:nvSpPr>
          <p:cNvPr id="8" name="Блок-схема: знак завершения 7">
            <a:extLst>
              <a:ext uri="{FF2B5EF4-FFF2-40B4-BE49-F238E27FC236}">
                <a16:creationId xmlns:a16="http://schemas.microsoft.com/office/drawing/2014/main" id="{3CE9EA28-610C-4C49-87EC-692E4DC49C5A}"/>
              </a:ext>
            </a:extLst>
          </p:cNvPr>
          <p:cNvSpPr/>
          <p:nvPr/>
        </p:nvSpPr>
        <p:spPr>
          <a:xfrm>
            <a:off x="461785" y="2131359"/>
            <a:ext cx="2503716" cy="1152000"/>
          </a:xfrm>
          <a:prstGeom prst="flowChartTerminator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Қарапайым режим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D0AC3A-24BC-4447-A650-DA4CA87CE48D}"/>
              </a:ext>
            </a:extLst>
          </p:cNvPr>
          <p:cNvSpPr txBox="1"/>
          <p:nvPr/>
        </p:nvSpPr>
        <p:spPr>
          <a:xfrm>
            <a:off x="3275020" y="232962"/>
            <a:ext cx="5640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>
                <a:solidFill>
                  <a:schemeClr val="bg1"/>
                </a:solidFill>
              </a:rPr>
              <a:t>Слайдпен жұмыс</a:t>
            </a:r>
          </a:p>
        </p:txBody>
      </p:sp>
    </p:spTree>
    <p:extLst>
      <p:ext uri="{BB962C8B-B14F-4D97-AF65-F5344CB8AC3E}">
        <p14:creationId xmlns:p14="http://schemas.microsoft.com/office/powerpoint/2010/main" val="3298537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412B2190-0FCE-D34F-83AC-DB19CC414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762" y="1811480"/>
            <a:ext cx="7610475" cy="4533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3B259E-0325-B446-B97E-48303A24DEE5}"/>
              </a:ext>
            </a:extLst>
          </p:cNvPr>
          <p:cNvSpPr txBox="1"/>
          <p:nvPr/>
        </p:nvSpPr>
        <p:spPr>
          <a:xfrm>
            <a:off x="1395720" y="512620"/>
            <a:ext cx="10628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k-KZ" sz="4800">
                <a:solidFill>
                  <a:schemeClr val="bg1"/>
                </a:solidFill>
              </a:rPr>
              <a:t>Негізгі түймелер(основные кнопки)</a:t>
            </a:r>
            <a:endParaRPr lang="ru-RU" sz="4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685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820EE-6303-324B-9004-FA7991F32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Презентацияны құру кезеңдері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0DE62A67-9FB6-3C43-8B47-6CD73A41842C}"/>
              </a:ext>
            </a:extLst>
          </p:cNvPr>
          <p:cNvSpPr/>
          <p:nvPr/>
        </p:nvSpPr>
        <p:spPr>
          <a:xfrm>
            <a:off x="4224538" y="1973008"/>
            <a:ext cx="3192974" cy="21527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Қажетті слайдтарды орналастырыңыз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3C6C4A1-AA49-B041-9205-6B5BC47936CF}"/>
              </a:ext>
            </a:extLst>
          </p:cNvPr>
          <p:cNvSpPr/>
          <p:nvPr/>
        </p:nvSpPr>
        <p:spPr>
          <a:xfrm>
            <a:off x="7851697" y="2005437"/>
            <a:ext cx="3353970" cy="21527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Презентация дизайны үшін шаблон таңдаңыз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D21AE2D6-7EFB-B94E-80EB-C20C6D1CC9E1}"/>
              </a:ext>
            </a:extLst>
          </p:cNvPr>
          <p:cNvSpPr/>
          <p:nvPr/>
        </p:nvSpPr>
        <p:spPr>
          <a:xfrm>
            <a:off x="7851697" y="4390913"/>
            <a:ext cx="3353970" cy="2047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Керекті объектілерді енгізіп, форматтаңыз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481BFDA-3880-D84D-AF08-145EBFF0D84E}"/>
              </a:ext>
            </a:extLst>
          </p:cNvPr>
          <p:cNvSpPr/>
          <p:nvPr/>
        </p:nvSpPr>
        <p:spPr>
          <a:xfrm flipH="1">
            <a:off x="597378" y="1973008"/>
            <a:ext cx="3192975" cy="21527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MS PowerPoint программасын ашыңыз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A51367E-F2F8-9242-892A-F5BB1A7CD68F}"/>
              </a:ext>
            </a:extLst>
          </p:cNvPr>
          <p:cNvSpPr/>
          <p:nvPr/>
        </p:nvSpPr>
        <p:spPr>
          <a:xfrm>
            <a:off x="4224538" y="4408102"/>
            <a:ext cx="3192975" cy="2047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Слайдқа анимация енгізіп, слайдтан слайдқа ауысу түрін таңдап, дыбыс қосыңыз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EDDD8615-7701-9648-9D9B-7394D92C71B6}"/>
              </a:ext>
            </a:extLst>
          </p:cNvPr>
          <p:cNvSpPr/>
          <p:nvPr/>
        </p:nvSpPr>
        <p:spPr>
          <a:xfrm>
            <a:off x="640396" y="4408102"/>
            <a:ext cx="3213669" cy="2030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Презентация жұмысын автоматты қылып қойыңыз </a:t>
            </a:r>
          </a:p>
        </p:txBody>
      </p:sp>
      <p:sp>
        <p:nvSpPr>
          <p:cNvPr id="11" name="Стрелка: круговая 10">
            <a:extLst>
              <a:ext uri="{FF2B5EF4-FFF2-40B4-BE49-F238E27FC236}">
                <a16:creationId xmlns:a16="http://schemas.microsoft.com/office/drawing/2014/main" id="{46466DC7-11F6-4641-ACCE-776D69EF777F}"/>
              </a:ext>
            </a:extLst>
          </p:cNvPr>
          <p:cNvSpPr/>
          <p:nvPr/>
        </p:nvSpPr>
        <p:spPr>
          <a:xfrm>
            <a:off x="3101420" y="1331718"/>
            <a:ext cx="1956816" cy="1956816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: круговая 14">
            <a:extLst>
              <a:ext uri="{FF2B5EF4-FFF2-40B4-BE49-F238E27FC236}">
                <a16:creationId xmlns:a16="http://schemas.microsoft.com/office/drawing/2014/main" id="{6AE2D96E-36CB-3C48-9EDE-449208DA9650}"/>
              </a:ext>
            </a:extLst>
          </p:cNvPr>
          <p:cNvSpPr/>
          <p:nvPr/>
        </p:nvSpPr>
        <p:spPr>
          <a:xfrm>
            <a:off x="6583814" y="1357753"/>
            <a:ext cx="1956816" cy="1956816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: изогнутая влево 15">
            <a:extLst>
              <a:ext uri="{FF2B5EF4-FFF2-40B4-BE49-F238E27FC236}">
                <a16:creationId xmlns:a16="http://schemas.microsoft.com/office/drawing/2014/main" id="{2B7FC5B0-9AFA-0E47-9B39-40B929FA705B}"/>
              </a:ext>
            </a:extLst>
          </p:cNvPr>
          <p:cNvSpPr/>
          <p:nvPr/>
        </p:nvSpPr>
        <p:spPr>
          <a:xfrm>
            <a:off x="10915147" y="3324320"/>
            <a:ext cx="1070328" cy="184967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: круговая 17">
            <a:extLst>
              <a:ext uri="{FF2B5EF4-FFF2-40B4-BE49-F238E27FC236}">
                <a16:creationId xmlns:a16="http://schemas.microsoft.com/office/drawing/2014/main" id="{1B13AC90-8BEF-164F-8A1F-0231EB8604A6}"/>
              </a:ext>
            </a:extLst>
          </p:cNvPr>
          <p:cNvSpPr/>
          <p:nvPr/>
        </p:nvSpPr>
        <p:spPr>
          <a:xfrm rot="10989373">
            <a:off x="6656198" y="4848798"/>
            <a:ext cx="1956816" cy="1956816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: круговая 18">
            <a:extLst>
              <a:ext uri="{FF2B5EF4-FFF2-40B4-BE49-F238E27FC236}">
                <a16:creationId xmlns:a16="http://schemas.microsoft.com/office/drawing/2014/main" id="{DFE33D7A-4DA5-9C4E-9D11-3712DE322E0B}"/>
              </a:ext>
            </a:extLst>
          </p:cNvPr>
          <p:cNvSpPr/>
          <p:nvPr/>
        </p:nvSpPr>
        <p:spPr>
          <a:xfrm rot="10800000">
            <a:off x="3029038" y="4901184"/>
            <a:ext cx="1956816" cy="1956816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86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1A592-4790-F742-8446-F26200FAB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6463" y="495012"/>
            <a:ext cx="2279073" cy="1249177"/>
          </a:xfrm>
        </p:spPr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Өңдеу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708F37-F9DB-264D-A62F-AFD7DABF5626}"/>
              </a:ext>
            </a:extLst>
          </p:cNvPr>
          <p:cNvSpPr/>
          <p:nvPr/>
        </p:nvSpPr>
        <p:spPr>
          <a:xfrm>
            <a:off x="263856" y="2041071"/>
            <a:ext cx="3057522" cy="76942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/>
              <a:t>Жылжыту(переместить)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6D9364A-1933-0541-AD4C-FC04EB30B8B7}"/>
              </a:ext>
            </a:extLst>
          </p:cNvPr>
          <p:cNvSpPr/>
          <p:nvPr/>
        </p:nvSpPr>
        <p:spPr>
          <a:xfrm>
            <a:off x="263855" y="5118759"/>
            <a:ext cx="3057522" cy="76942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Өшіру(удалить)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E0FAE99-EE21-D845-840B-1C371B565621}"/>
              </a:ext>
            </a:extLst>
          </p:cNvPr>
          <p:cNvSpPr/>
          <p:nvPr/>
        </p:nvSpPr>
        <p:spPr>
          <a:xfrm>
            <a:off x="263856" y="3579915"/>
            <a:ext cx="3057522" cy="76942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Копировать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1B97AA-1F4D-2F42-89F2-EDCBC810B175}"/>
              </a:ext>
            </a:extLst>
          </p:cNvPr>
          <p:cNvSpPr/>
          <p:nvPr/>
        </p:nvSpPr>
        <p:spPr>
          <a:xfrm>
            <a:off x="3625003" y="2078797"/>
            <a:ext cx="2662918" cy="751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Выделить  объект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4139BBA-AFD6-E640-B0AA-A35EE6467CC0}"/>
              </a:ext>
            </a:extLst>
          </p:cNvPr>
          <p:cNvSpPr/>
          <p:nvPr/>
        </p:nvSpPr>
        <p:spPr>
          <a:xfrm>
            <a:off x="6435095" y="2041071"/>
            <a:ext cx="2736522" cy="769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КМ:Вырезать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8D5E0F9-958A-DC48-86F1-3C801E80A0A2}"/>
              </a:ext>
            </a:extLst>
          </p:cNvPr>
          <p:cNvSpPr/>
          <p:nvPr/>
        </p:nvSpPr>
        <p:spPr>
          <a:xfrm>
            <a:off x="9318791" y="2041071"/>
            <a:ext cx="2662918" cy="782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КМ на слайд вставки: Вставить 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392DE6E-652D-0443-95AF-EC64BE230C14}"/>
              </a:ext>
            </a:extLst>
          </p:cNvPr>
          <p:cNvSpPr/>
          <p:nvPr/>
        </p:nvSpPr>
        <p:spPr>
          <a:xfrm>
            <a:off x="3608491" y="3579914"/>
            <a:ext cx="2662918" cy="751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Выделить объект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AACB59E-85AF-074F-AD78-A91761558EF4}"/>
              </a:ext>
            </a:extLst>
          </p:cNvPr>
          <p:cNvSpPr/>
          <p:nvPr/>
        </p:nvSpPr>
        <p:spPr>
          <a:xfrm rot="10800000" flipV="1">
            <a:off x="6406861" y="3598099"/>
            <a:ext cx="2736521" cy="751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КМ:Копировать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014CDBC-E026-FE4C-AD21-D15A38BF36CF}"/>
              </a:ext>
            </a:extLst>
          </p:cNvPr>
          <p:cNvSpPr/>
          <p:nvPr/>
        </p:nvSpPr>
        <p:spPr>
          <a:xfrm>
            <a:off x="9278834" y="3598098"/>
            <a:ext cx="2702875" cy="751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КМ в нужной месте:Вставить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B323375-3413-DC4A-B58A-59FB1D9DBDA9}"/>
              </a:ext>
            </a:extLst>
          </p:cNvPr>
          <p:cNvSpPr/>
          <p:nvPr/>
        </p:nvSpPr>
        <p:spPr>
          <a:xfrm rot="10800000" flipV="1">
            <a:off x="9318791" y="5127294"/>
            <a:ext cx="2662918" cy="759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Нажать клавишу DELETE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80D46DF-9DEA-4A41-B9B9-B4D985A3DF3B}"/>
              </a:ext>
            </a:extLst>
          </p:cNvPr>
          <p:cNvSpPr/>
          <p:nvPr/>
        </p:nvSpPr>
        <p:spPr>
          <a:xfrm>
            <a:off x="6406860" y="5117400"/>
            <a:ext cx="2736521" cy="769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Выделить объект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8764115-23F7-B44A-9130-765499A2FC63}"/>
              </a:ext>
            </a:extLst>
          </p:cNvPr>
          <p:cNvSpPr/>
          <p:nvPr/>
        </p:nvSpPr>
        <p:spPr>
          <a:xfrm>
            <a:off x="3625004" y="5127294"/>
            <a:ext cx="2662918" cy="769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КМ на объекте:Вырезать </a:t>
            </a:r>
          </a:p>
        </p:txBody>
      </p:sp>
      <p:sp>
        <p:nvSpPr>
          <p:cNvPr id="18" name="Стрелка: изогнутая вниз 17">
            <a:extLst>
              <a:ext uri="{FF2B5EF4-FFF2-40B4-BE49-F238E27FC236}">
                <a16:creationId xmlns:a16="http://schemas.microsoft.com/office/drawing/2014/main" id="{5B2F8FA0-24E3-C84D-8CB3-3F55028838DC}"/>
              </a:ext>
            </a:extLst>
          </p:cNvPr>
          <p:cNvSpPr/>
          <p:nvPr/>
        </p:nvSpPr>
        <p:spPr>
          <a:xfrm>
            <a:off x="5726850" y="4622008"/>
            <a:ext cx="1503757" cy="7694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: изогнутая вниз 19">
            <a:extLst>
              <a:ext uri="{FF2B5EF4-FFF2-40B4-BE49-F238E27FC236}">
                <a16:creationId xmlns:a16="http://schemas.microsoft.com/office/drawing/2014/main" id="{6F1B7779-E668-204A-9976-AA59AA997566}"/>
              </a:ext>
            </a:extLst>
          </p:cNvPr>
          <p:cNvSpPr/>
          <p:nvPr/>
        </p:nvSpPr>
        <p:spPr>
          <a:xfrm>
            <a:off x="5683216" y="3064980"/>
            <a:ext cx="1503757" cy="7694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: изогнутая вниз 21">
            <a:extLst>
              <a:ext uri="{FF2B5EF4-FFF2-40B4-BE49-F238E27FC236}">
                <a16:creationId xmlns:a16="http://schemas.microsoft.com/office/drawing/2014/main" id="{DB56A9FC-7B69-CE44-9AC9-9657D3B4F76C}"/>
              </a:ext>
            </a:extLst>
          </p:cNvPr>
          <p:cNvSpPr/>
          <p:nvPr/>
        </p:nvSpPr>
        <p:spPr>
          <a:xfrm>
            <a:off x="8506795" y="4660037"/>
            <a:ext cx="1503757" cy="7694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Стрелка: изогнутая вниз 23">
            <a:extLst>
              <a:ext uri="{FF2B5EF4-FFF2-40B4-BE49-F238E27FC236}">
                <a16:creationId xmlns:a16="http://schemas.microsoft.com/office/drawing/2014/main" id="{E81856EF-9C88-C64E-9BDA-7C56296A58F7}"/>
              </a:ext>
            </a:extLst>
          </p:cNvPr>
          <p:cNvSpPr/>
          <p:nvPr/>
        </p:nvSpPr>
        <p:spPr>
          <a:xfrm>
            <a:off x="5708295" y="1644288"/>
            <a:ext cx="1503757" cy="7694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Стрелка: изогнутая вниз 25">
            <a:extLst>
              <a:ext uri="{FF2B5EF4-FFF2-40B4-BE49-F238E27FC236}">
                <a16:creationId xmlns:a16="http://schemas.microsoft.com/office/drawing/2014/main" id="{CA808857-E1D8-784C-B057-C18A75EF246E}"/>
              </a:ext>
            </a:extLst>
          </p:cNvPr>
          <p:cNvSpPr/>
          <p:nvPr/>
        </p:nvSpPr>
        <p:spPr>
          <a:xfrm>
            <a:off x="8443823" y="3107375"/>
            <a:ext cx="1503757" cy="7694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Стрелка: изогнутая вниз 27">
            <a:extLst>
              <a:ext uri="{FF2B5EF4-FFF2-40B4-BE49-F238E27FC236}">
                <a16:creationId xmlns:a16="http://schemas.microsoft.com/office/drawing/2014/main" id="{974918DE-C681-7049-B2FC-EC6A84F615BC}"/>
              </a:ext>
            </a:extLst>
          </p:cNvPr>
          <p:cNvSpPr/>
          <p:nvPr/>
        </p:nvSpPr>
        <p:spPr>
          <a:xfrm>
            <a:off x="8631917" y="1552795"/>
            <a:ext cx="1503757" cy="7694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79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454</Words>
  <Application>Microsoft Office PowerPoint</Application>
  <PresentationFormat>Широкоэкранный</PresentationFormat>
  <Paragraphs>90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Times New Roman</vt:lpstr>
      <vt:lpstr>Тема Office</vt:lpstr>
      <vt:lpstr>PowerPoint </vt:lpstr>
      <vt:lpstr>Презентация PowerPoint</vt:lpstr>
      <vt:lpstr>MS PowerPoint функциялары</vt:lpstr>
      <vt:lpstr>Бағдарламамен танысу</vt:lpstr>
      <vt:lpstr>PowerPoint-пен жұмыс істеу</vt:lpstr>
      <vt:lpstr>Презентация PowerPoint</vt:lpstr>
      <vt:lpstr>Презентация PowerPoint</vt:lpstr>
      <vt:lpstr>Презентацияны құру кезеңдері</vt:lpstr>
      <vt:lpstr>Өңдеу</vt:lpstr>
      <vt:lpstr>Негізгі түсініктер</vt:lpstr>
      <vt:lpstr>Слайдтың түрлері</vt:lpstr>
      <vt:lpstr>Презентация PowerPoint</vt:lpstr>
      <vt:lpstr>Дизайн үлгілерін қолдану </vt:lpstr>
      <vt:lpstr>Слайдқа объектілерді қосу</vt:lpstr>
      <vt:lpstr>Нысандарды пішімдеу</vt:lpstr>
      <vt:lpstr>Слайдтарды көрсету</vt:lpstr>
      <vt:lpstr>Назарларыңызға рахмет!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Неизвестный пользователь</dc:creator>
  <cp:lastModifiedBy>Улбекен</cp:lastModifiedBy>
  <cp:revision>8</cp:revision>
  <dcterms:created xsi:type="dcterms:W3CDTF">2020-04-22T04:40:09Z</dcterms:created>
  <dcterms:modified xsi:type="dcterms:W3CDTF">2020-05-13T06:53:55Z</dcterms:modified>
</cp:coreProperties>
</file>