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9" r:id="rId3"/>
    <p:sldId id="288" r:id="rId4"/>
    <p:sldId id="259" r:id="rId5"/>
    <p:sldId id="271" r:id="rId6"/>
    <p:sldId id="297" r:id="rId7"/>
    <p:sldId id="298" r:id="rId8"/>
    <p:sldId id="299" r:id="rId9"/>
    <p:sldId id="300" r:id="rId10"/>
    <p:sldId id="301" r:id="rId11"/>
    <p:sldId id="295" r:id="rId12"/>
    <p:sldId id="296" r:id="rId13"/>
    <p:sldId id="303" r:id="rId14"/>
    <p:sldId id="302" r:id="rId15"/>
    <p:sldId id="268" r:id="rId16"/>
    <p:sldId id="272" r:id="rId17"/>
  </p:sldIdLst>
  <p:sldSz cx="9144000" cy="6858000" type="screen4x3"/>
  <p:notesSz cx="6887845" cy="100203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FFFF99"/>
    <a:srgbClr val="66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4" autoAdjust="0"/>
    <p:restoredTop sz="94660"/>
  </p:normalViewPr>
  <p:slideViewPr>
    <p:cSldViewPr>
      <p:cViewPr varScale="1">
        <p:scale>
          <a:sx n="69" d="100"/>
          <a:sy n="69" d="100"/>
        </p:scale>
        <p:origin x="-1398"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6D5B125-D8D5-4D72-9FDA-C061A52BEC12}" type="doc">
      <dgm:prSet loTypeId="urn:microsoft.com/office/officeart/2005/8/layout/process4" loCatId="list" qsTypeId="urn:microsoft.com/office/officeart/2005/8/quickstyle/simple1" qsCatId="simple" csTypeId="urn:microsoft.com/office/officeart/2005/8/colors/colorful1#1" csCatId="colorful" phldr="1"/>
      <dgm:spPr/>
      <dgm:t>
        <a:bodyPr/>
        <a:lstStyle/>
        <a:p>
          <a:endParaRPr lang="ru-RU"/>
        </a:p>
      </dgm:t>
    </dgm:pt>
    <dgm:pt modelId="{175A1AE4-A64C-466D-AA86-F0D8D26E1865}">
      <dgm:prSet phldrT="[Текст]"/>
      <dgm:spPr/>
      <dgm:t>
        <a:bodyPr/>
        <a:lstStyle/>
        <a:p>
          <a:r>
            <a:rPr lang="en-US" dirty="0"/>
            <a:t>Мақсаты:</a:t>
          </a:r>
          <a:endParaRPr lang="ru-RU" dirty="0"/>
        </a:p>
      </dgm:t>
    </dgm:pt>
    <dgm:pt modelId="{D7EE023B-A783-429F-B5A0-BF09B314ADF3}" cxnId="{E2DAF39E-8D13-41E2-BFE4-A27C7B29CD6B}" type="parTrans">
      <dgm:prSet/>
      <dgm:spPr/>
      <dgm:t>
        <a:bodyPr/>
        <a:lstStyle/>
        <a:p>
          <a:endParaRPr lang="ru-RU"/>
        </a:p>
      </dgm:t>
    </dgm:pt>
    <dgm:pt modelId="{95F33479-9C7F-451C-A26A-8B30BC0646E4}" cxnId="{E2DAF39E-8D13-41E2-BFE4-A27C7B29CD6B}" type="sibTrans">
      <dgm:prSet/>
      <dgm:spPr/>
      <dgm:t>
        <a:bodyPr/>
        <a:lstStyle/>
        <a:p>
          <a:endParaRPr lang="ru-RU"/>
        </a:p>
      </dgm:t>
    </dgm:pt>
    <dgm:pt modelId="{7DC49F41-8005-41AB-BDBA-7980C28096F7}">
      <dgm:prSet phldrT="[Текст]" custT="1"/>
      <dgm:spPr/>
      <dgm:t>
        <a:bodyPr/>
        <a:lstStyle/>
        <a:p>
          <a:r>
            <a:rPr lang="ru-RU" sz="1800" b="0" i="0" dirty="0" err="1"/>
            <a:t>Баланың</a:t>
          </a:r>
          <a:r>
            <a:rPr lang="ru-RU" sz="1800" b="0" i="0" dirty="0"/>
            <a:t> </a:t>
          </a:r>
          <a:r>
            <a:rPr lang="ru-RU" sz="1800" b="0" i="0" dirty="0" err="1"/>
            <a:t>алдағы</a:t>
          </a:r>
          <a:r>
            <a:rPr lang="ru-RU" sz="1800" b="0" i="0" dirty="0"/>
            <a:t> </a:t>
          </a:r>
          <a:r>
            <a:rPr lang="ru-RU" sz="1800" b="0" i="0" dirty="0" err="1"/>
            <a:t>іс-әрекетті</a:t>
          </a:r>
          <a:r>
            <a:rPr lang="ru-RU" sz="1800" b="0" i="0" dirty="0"/>
            <a:t> </a:t>
          </a:r>
          <a:r>
            <a:rPr lang="ru-RU" sz="1800" b="0" i="0" dirty="0" err="1"/>
            <a:t>жобалай</a:t>
          </a:r>
          <a:r>
            <a:rPr lang="ru-RU" sz="1800" b="0" i="0" dirty="0"/>
            <a:t> </a:t>
          </a:r>
          <a:r>
            <a:rPr lang="ru-RU" sz="1800" b="0" i="0" dirty="0" err="1"/>
            <a:t>алуы</a:t>
          </a:r>
          <a:r>
            <a:rPr lang="ru-RU" sz="1800" b="0" i="0" dirty="0"/>
            <a:t> мен </a:t>
          </a:r>
          <a:r>
            <a:rPr lang="ru-RU" sz="1800" b="0" i="0" dirty="0" err="1"/>
            <a:t>оның</a:t>
          </a:r>
          <a:r>
            <a:rPr lang="ru-RU" sz="1800" b="0" i="0" dirty="0"/>
            <a:t> </a:t>
          </a:r>
          <a:r>
            <a:rPr lang="ru-RU" sz="1800" b="0" i="0" dirty="0" err="1"/>
            <a:t>субьекті</a:t>
          </a:r>
          <a:r>
            <a:rPr lang="ru-RU" sz="1800" b="0" i="0" dirty="0"/>
            <a:t> бола </a:t>
          </a:r>
          <a:r>
            <a:rPr lang="ru-RU" sz="1800" b="0" i="0" dirty="0" err="1"/>
            <a:t>білуін</a:t>
          </a:r>
          <a:r>
            <a:rPr lang="ru-RU" sz="1800" b="0" i="0" dirty="0"/>
            <a:t> </a:t>
          </a:r>
          <a:r>
            <a:rPr lang="ru-RU" sz="1800" b="0" i="0" dirty="0" err="1"/>
            <a:t>зерттеу</a:t>
          </a:r>
          <a:endParaRPr lang="ru-RU" sz="1800" dirty="0"/>
        </a:p>
      </dgm:t>
    </dgm:pt>
    <dgm:pt modelId="{8310D62A-61F7-4135-A8B9-83F8F16ED319}" cxnId="{5345F9A9-23F6-484E-B265-6FA06110DB5C}" type="parTrans">
      <dgm:prSet/>
      <dgm:spPr/>
      <dgm:t>
        <a:bodyPr/>
        <a:lstStyle/>
        <a:p>
          <a:endParaRPr lang="ru-RU"/>
        </a:p>
      </dgm:t>
    </dgm:pt>
    <dgm:pt modelId="{32E17C70-4C0A-41B4-B0AF-E8DE63DE1EC5}" cxnId="{5345F9A9-23F6-484E-B265-6FA06110DB5C}" type="sibTrans">
      <dgm:prSet/>
      <dgm:spPr/>
      <dgm:t>
        <a:bodyPr/>
        <a:lstStyle/>
        <a:p>
          <a:endParaRPr lang="ru-RU"/>
        </a:p>
      </dgm:t>
    </dgm:pt>
    <dgm:pt modelId="{3AA9871A-7920-4985-AE22-757CA1685636}">
      <dgm:prSet phldrT="[Текст]"/>
      <dgm:spPr/>
      <dgm:t>
        <a:bodyPr/>
        <a:lstStyle/>
        <a:p>
          <a:r>
            <a:rPr lang="en-US" dirty="0"/>
            <a:t>Міндеттері:</a:t>
          </a:r>
          <a:endParaRPr lang="ru-RU" dirty="0"/>
        </a:p>
      </dgm:t>
    </dgm:pt>
    <dgm:pt modelId="{A2B0D380-B6D5-43D6-B77A-9035A7E7B13F}" cxnId="{EFD58FFC-BB8F-48BC-9FA9-17DDA5A078D6}" type="parTrans">
      <dgm:prSet/>
      <dgm:spPr/>
      <dgm:t>
        <a:bodyPr/>
        <a:lstStyle/>
        <a:p>
          <a:endParaRPr lang="ru-RU"/>
        </a:p>
      </dgm:t>
    </dgm:pt>
    <dgm:pt modelId="{7EFBE17E-654E-4774-A138-D294B5A82B75}" cxnId="{EFD58FFC-BB8F-48BC-9FA9-17DDA5A078D6}" type="sibTrans">
      <dgm:prSet/>
      <dgm:spPr/>
      <dgm:t>
        <a:bodyPr/>
        <a:lstStyle/>
        <a:p>
          <a:endParaRPr lang="ru-RU"/>
        </a:p>
      </dgm:t>
    </dgm:pt>
    <dgm:pt modelId="{217B27CA-351E-4167-81BD-DDCFFA4B2335}">
      <dgm:prSet phldrT="[Текст]"/>
      <dgm:spPr/>
      <dgm:t>
        <a:bodyPr/>
        <a:lstStyle/>
        <a:p>
          <a:r>
            <a:rPr lang="ru-RU" b="0" i="0" dirty="0" err="1"/>
            <a:t>Зерттеу</a:t>
          </a:r>
          <a:r>
            <a:rPr lang="ru-RU" b="0" i="0" dirty="0"/>
            <a:t> </a:t>
          </a:r>
          <a:r>
            <a:rPr lang="ru-RU" b="0" i="0" dirty="0" err="1"/>
            <a:t>арқылы,нақтылы</a:t>
          </a:r>
          <a:r>
            <a:rPr lang="ru-RU" b="0" i="0" dirty="0"/>
            <a:t> </a:t>
          </a:r>
          <a:r>
            <a:rPr lang="ru-RU" b="0" i="0" dirty="0" err="1"/>
            <a:t>нәтиже</a:t>
          </a:r>
          <a:r>
            <a:rPr lang="ru-RU" b="0" i="0" dirty="0"/>
            <a:t> </a:t>
          </a:r>
          <a:r>
            <a:rPr lang="ru-RU" b="0" i="0" dirty="0" err="1"/>
            <a:t>бере</a:t>
          </a:r>
          <a:r>
            <a:rPr lang="ru-RU" b="0" i="0" dirty="0"/>
            <a:t> </a:t>
          </a:r>
          <a:r>
            <a:rPr lang="ru-RU" b="0" i="0" dirty="0" err="1"/>
            <a:t>алатын</a:t>
          </a:r>
          <a:r>
            <a:rPr lang="ru-RU" b="0" i="0" dirty="0"/>
            <a:t>, </a:t>
          </a:r>
          <a:r>
            <a:rPr lang="ru-RU" b="0" i="0" dirty="0" err="1"/>
            <a:t>рәсімделген</a:t>
          </a:r>
          <a:r>
            <a:rPr lang="ru-RU" b="0" i="0" dirty="0"/>
            <a:t> </a:t>
          </a:r>
          <a:r>
            <a:rPr lang="ru-RU" b="0" i="0" dirty="0" err="1"/>
            <a:t>дидактикалық</a:t>
          </a:r>
          <a:r>
            <a:rPr lang="ru-RU" b="0" i="0" dirty="0"/>
            <a:t> </a:t>
          </a:r>
          <a:r>
            <a:rPr lang="ru-RU" b="0" i="0" dirty="0" err="1"/>
            <a:t>мақсатқа</a:t>
          </a:r>
          <a:r>
            <a:rPr lang="ru-RU" b="0" i="0" dirty="0"/>
            <a:t> </a:t>
          </a:r>
          <a:r>
            <a:rPr lang="ru-RU" b="0" i="0" dirty="0" err="1"/>
            <a:t>жету</a:t>
          </a:r>
          <a:r>
            <a:rPr lang="ru-RU" b="0" i="0" dirty="0"/>
            <a:t> </a:t>
          </a:r>
          <a:r>
            <a:rPr lang="ru-RU" b="0" i="0" dirty="0" err="1"/>
            <a:t>тәсілі</a:t>
          </a:r>
          <a:endParaRPr lang="ru-RU" dirty="0"/>
        </a:p>
      </dgm:t>
    </dgm:pt>
    <dgm:pt modelId="{E7051DA8-3A48-4BD0-875A-76D4604F9F7D}" cxnId="{1E328285-D096-41DE-A8BD-C978B774AB74}" type="parTrans">
      <dgm:prSet/>
      <dgm:spPr/>
      <dgm:t>
        <a:bodyPr/>
        <a:lstStyle/>
        <a:p>
          <a:endParaRPr lang="ru-RU"/>
        </a:p>
      </dgm:t>
    </dgm:pt>
    <dgm:pt modelId="{EE2A5544-BBCF-421A-9E9F-DDFC60C2DAD9}" cxnId="{1E328285-D096-41DE-A8BD-C978B774AB74}" type="sibTrans">
      <dgm:prSet/>
      <dgm:spPr/>
      <dgm:t>
        <a:bodyPr/>
        <a:lstStyle/>
        <a:p>
          <a:endParaRPr lang="ru-RU"/>
        </a:p>
      </dgm:t>
    </dgm:pt>
    <dgm:pt modelId="{DE1AF3E2-7DE7-494C-A975-7F73C9A8DE60}">
      <dgm:prSet phldrT="[Текст]"/>
      <dgm:spPr/>
      <dgm:t>
        <a:bodyPr/>
        <a:lstStyle/>
        <a:p>
          <a:r>
            <a:rPr lang="ru-RU" b="0" i="0" dirty="0" err="1"/>
            <a:t>Оқудың</a:t>
          </a:r>
          <a:r>
            <a:rPr lang="ru-RU" b="0" i="0" dirty="0"/>
            <a:t> </a:t>
          </a:r>
          <a:r>
            <a:rPr lang="ru-RU" b="0" i="0" dirty="0" err="1"/>
            <a:t>мазмұндық</a:t>
          </a:r>
          <a:r>
            <a:rPr lang="ru-RU" b="0" i="0" dirty="0"/>
            <a:t> </a:t>
          </a:r>
          <a:r>
            <a:rPr lang="ru-RU" b="0" i="0" dirty="0" err="1"/>
            <a:t>бөлігі</a:t>
          </a:r>
          <a:r>
            <a:rPr lang="ru-RU" b="0" i="0" dirty="0"/>
            <a:t> мен </a:t>
          </a:r>
          <a:r>
            <a:rPr lang="ru-RU" b="0" i="0" dirty="0" err="1"/>
            <a:t>тапсырма</a:t>
          </a:r>
          <a:r>
            <a:rPr lang="ru-RU" b="0" i="0" dirty="0"/>
            <a:t> </a:t>
          </a:r>
          <a:r>
            <a:rPr lang="ru-RU" b="0" i="0" dirty="0" err="1"/>
            <a:t>кешені</a:t>
          </a:r>
          <a:r>
            <a:rPr lang="ru-RU" b="0" i="0" dirty="0"/>
            <a:t> </a:t>
          </a:r>
          <a:r>
            <a:rPr lang="ru-RU" b="0" i="0" dirty="0" err="1"/>
            <a:t>арқылы</a:t>
          </a:r>
          <a:r>
            <a:rPr lang="ru-RU" b="0" i="0" dirty="0"/>
            <a:t> </a:t>
          </a:r>
          <a:r>
            <a:rPr lang="ru-RU" b="0" i="0" dirty="0" err="1"/>
            <a:t>шеберлік</a:t>
          </a:r>
          <a:r>
            <a:rPr lang="ru-RU" b="0" i="0" dirty="0"/>
            <a:t> пен </a:t>
          </a:r>
          <a:r>
            <a:rPr lang="ru-RU" b="0" i="0" dirty="0" err="1"/>
            <a:t>дағдыны</a:t>
          </a:r>
          <a:r>
            <a:rPr lang="ru-RU" b="0" i="0" dirty="0"/>
            <a:t> </a:t>
          </a:r>
          <a:r>
            <a:rPr lang="ru-RU" b="0" i="0" dirty="0" err="1"/>
            <a:t>дамыту</a:t>
          </a:r>
          <a:endParaRPr lang="ru-RU" dirty="0"/>
        </a:p>
      </dgm:t>
    </dgm:pt>
    <dgm:pt modelId="{2835FFC7-6EB9-4349-87A9-6D571BDF978D}" cxnId="{A2AA8790-A122-4858-B9B7-9D06A6F2FF3B}" type="parTrans">
      <dgm:prSet/>
      <dgm:spPr/>
      <dgm:t>
        <a:bodyPr/>
        <a:lstStyle/>
        <a:p>
          <a:endParaRPr lang="ru-RU"/>
        </a:p>
      </dgm:t>
    </dgm:pt>
    <dgm:pt modelId="{4342E5A0-AFF4-4AAF-B784-572D3CA37886}" cxnId="{A2AA8790-A122-4858-B9B7-9D06A6F2FF3B}" type="sibTrans">
      <dgm:prSet/>
      <dgm:spPr/>
      <dgm:t>
        <a:bodyPr/>
        <a:lstStyle/>
        <a:p>
          <a:endParaRPr lang="ru-RU"/>
        </a:p>
      </dgm:t>
    </dgm:pt>
    <dgm:pt modelId="{1D6D0EB0-779D-40A4-8238-1AB958B2EBB3}">
      <dgm:prSet phldrT="[Текст]"/>
      <dgm:spPr/>
      <dgm:t>
        <a:bodyPr/>
        <a:lstStyle/>
        <a:p>
          <a:r>
            <a:rPr lang="en-US" dirty="0"/>
            <a:t>Өзектілігі:</a:t>
          </a:r>
          <a:endParaRPr lang="ru-RU" dirty="0"/>
        </a:p>
      </dgm:t>
    </dgm:pt>
    <dgm:pt modelId="{2C97ECF5-B3B0-4806-B8F6-C412EE792FE9}" cxnId="{91247963-65BA-4D04-9667-753BD80A828D}" type="parTrans">
      <dgm:prSet/>
      <dgm:spPr/>
      <dgm:t>
        <a:bodyPr/>
        <a:lstStyle/>
        <a:p>
          <a:endParaRPr lang="ru-RU"/>
        </a:p>
      </dgm:t>
    </dgm:pt>
    <dgm:pt modelId="{2BC8A888-066D-4E78-A394-548E42BC625D}" cxnId="{91247963-65BA-4D04-9667-753BD80A828D}" type="sibTrans">
      <dgm:prSet/>
      <dgm:spPr/>
      <dgm:t>
        <a:bodyPr/>
        <a:lstStyle/>
        <a:p>
          <a:endParaRPr lang="ru-RU"/>
        </a:p>
      </dgm:t>
    </dgm:pt>
    <dgm:pt modelId="{52F2EE38-4B44-4387-BBB0-C894757669F1}">
      <dgm:prSet phldrT="[Текст]"/>
      <dgm:spPr/>
      <dgm:t>
        <a:bodyPr/>
        <a:lstStyle/>
        <a:p>
          <a:r>
            <a:rPr lang="ru-RU" b="0" i="0" dirty="0" err="1"/>
            <a:t>Жобалық</a:t>
          </a:r>
          <a:r>
            <a:rPr lang="ru-RU" b="0" i="0" dirty="0"/>
            <a:t> </a:t>
          </a:r>
          <a:r>
            <a:rPr lang="ru-RU" b="0" i="0" dirty="0" err="1"/>
            <a:t>іс-әрекеті</a:t>
          </a:r>
          <a:r>
            <a:rPr lang="ru-RU" b="0" i="0" dirty="0"/>
            <a:t> </a:t>
          </a:r>
          <a:r>
            <a:rPr lang="ru-RU" b="0" i="0" dirty="0" err="1"/>
            <a:t>біріккен</a:t>
          </a:r>
          <a:r>
            <a:rPr lang="ru-RU" b="0" i="0" dirty="0"/>
            <a:t> </a:t>
          </a:r>
          <a:r>
            <a:rPr lang="ru-RU" b="0" i="0" dirty="0" err="1"/>
            <a:t>оқу</a:t>
          </a:r>
          <a:r>
            <a:rPr lang="ru-RU" b="0" i="0" dirty="0"/>
            <a:t> </a:t>
          </a:r>
          <a:r>
            <a:rPr lang="ru-RU" b="0" i="0" dirty="0" err="1"/>
            <a:t>танымдық</a:t>
          </a:r>
          <a:r>
            <a:rPr lang="ru-RU" b="0" i="0" dirty="0"/>
            <a:t> </a:t>
          </a:r>
          <a:r>
            <a:rPr lang="ru-RU" b="0" i="0" dirty="0" err="1"/>
            <a:t>іс-әрекеттің</a:t>
          </a:r>
          <a:r>
            <a:rPr lang="ru-RU" b="0" i="0" dirty="0"/>
            <a:t> </a:t>
          </a:r>
          <a:r>
            <a:rPr lang="ru-RU" b="0" i="0" dirty="0" err="1"/>
            <a:t>ортақ</a:t>
          </a:r>
          <a:r>
            <a:rPr lang="ru-RU" b="0" i="0" dirty="0"/>
            <a:t> </a:t>
          </a:r>
          <a:r>
            <a:rPr lang="ru-RU" b="0" i="0" dirty="0" err="1"/>
            <a:t>нәтижесіне</a:t>
          </a:r>
          <a:r>
            <a:rPr lang="ru-RU" b="0" i="0" dirty="0"/>
            <a:t> </a:t>
          </a:r>
          <a:r>
            <a:rPr lang="ru-RU" b="0" i="0" dirty="0" err="1"/>
            <a:t>бағытталған,ортақ</a:t>
          </a:r>
          <a:r>
            <a:rPr lang="ru-RU" b="0" i="0" dirty="0"/>
            <a:t> </a:t>
          </a:r>
          <a:r>
            <a:rPr lang="ru-RU" b="0" i="0" dirty="0" err="1"/>
            <a:t>мақсаты</a:t>
          </a:r>
          <a:r>
            <a:rPr lang="ru-RU" b="0" i="0" dirty="0"/>
            <a:t>, </a:t>
          </a:r>
          <a:r>
            <a:rPr lang="ru-RU" b="0" i="0" dirty="0" err="1"/>
            <a:t>қиыстырылған</a:t>
          </a:r>
          <a:r>
            <a:rPr lang="ru-RU" b="0" i="0" dirty="0"/>
            <a:t> </a:t>
          </a:r>
          <a:r>
            <a:rPr lang="ru-RU" b="0" i="0" dirty="0" err="1"/>
            <a:t>әдісі</a:t>
          </a:r>
          <a:r>
            <a:rPr lang="ru-RU" b="0" i="0" dirty="0"/>
            <a:t>, </a:t>
          </a:r>
          <a:r>
            <a:rPr lang="ru-RU" b="0" i="0" dirty="0" err="1"/>
            <a:t>іс-әрекет</a:t>
          </a:r>
          <a:r>
            <a:rPr lang="ru-RU" b="0" i="0" dirty="0"/>
            <a:t> </a:t>
          </a:r>
          <a:r>
            <a:rPr lang="ru-RU" b="0" i="0" dirty="0" err="1"/>
            <a:t>тәсілдері</a:t>
          </a:r>
          <a:r>
            <a:rPr lang="ru-RU" b="0" i="0" dirty="0"/>
            <a:t> </a:t>
          </a:r>
          <a:r>
            <a:rPr lang="ru-RU" b="0" i="0" dirty="0" err="1"/>
            <a:t>бар,балалардың</a:t>
          </a:r>
          <a:r>
            <a:rPr lang="ru-RU" b="0" i="0" dirty="0"/>
            <a:t> </a:t>
          </a:r>
          <a:r>
            <a:rPr lang="ru-RU" b="0" i="0" dirty="0" err="1"/>
            <a:t>шығармашылық</a:t>
          </a:r>
          <a:r>
            <a:rPr lang="ru-RU" b="0" i="0" dirty="0"/>
            <a:t> </a:t>
          </a:r>
          <a:r>
            <a:rPr lang="ru-RU" b="0" i="0" dirty="0" err="1"/>
            <a:t>және</a:t>
          </a:r>
          <a:r>
            <a:rPr lang="ru-RU" b="0" i="0" dirty="0"/>
            <a:t> </a:t>
          </a:r>
          <a:r>
            <a:rPr lang="ru-RU" b="0" i="0" dirty="0" err="1"/>
            <a:t>ойын</a:t>
          </a:r>
          <a:r>
            <a:rPr lang="ru-RU" b="0" i="0" dirty="0"/>
            <a:t> </a:t>
          </a:r>
          <a:r>
            <a:rPr lang="ru-RU" b="0" i="0" dirty="0" err="1"/>
            <a:t>іс-әрекеті</a:t>
          </a:r>
          <a:r>
            <a:rPr lang="ru-RU" b="0" i="0" dirty="0"/>
            <a:t>.</a:t>
          </a:r>
          <a:endParaRPr lang="ru-RU" dirty="0"/>
        </a:p>
      </dgm:t>
    </dgm:pt>
    <dgm:pt modelId="{53595BAE-71F3-45AD-867F-1DAB86BF2FFE}" cxnId="{0797EEEB-7C71-405B-B910-A7B76BB0319A}" type="parTrans">
      <dgm:prSet/>
      <dgm:spPr/>
      <dgm:t>
        <a:bodyPr/>
        <a:lstStyle/>
        <a:p>
          <a:endParaRPr lang="ru-RU"/>
        </a:p>
      </dgm:t>
    </dgm:pt>
    <dgm:pt modelId="{C8B460AF-20DD-45C8-9A57-66A03ADEA83C}" cxnId="{0797EEEB-7C71-405B-B910-A7B76BB0319A}" type="sibTrans">
      <dgm:prSet/>
      <dgm:spPr/>
      <dgm:t>
        <a:bodyPr/>
        <a:lstStyle/>
        <a:p>
          <a:endParaRPr lang="ru-RU"/>
        </a:p>
      </dgm:t>
    </dgm:pt>
    <dgm:pt modelId="{0AC1FB36-9ECA-4BC9-A331-5E5CE9018968}" type="pres">
      <dgm:prSet presAssocID="{D6D5B125-D8D5-4D72-9FDA-C061A52BEC12}" presName="Name0" presStyleCnt="0">
        <dgm:presLayoutVars>
          <dgm:dir/>
          <dgm:animLvl val="lvl"/>
          <dgm:resizeHandles val="exact"/>
        </dgm:presLayoutVars>
      </dgm:prSet>
      <dgm:spPr/>
      <dgm:t>
        <a:bodyPr/>
        <a:lstStyle/>
        <a:p>
          <a:endParaRPr lang="ru-RU"/>
        </a:p>
      </dgm:t>
    </dgm:pt>
    <dgm:pt modelId="{42A89750-7BD4-44CC-9A96-4F1658F9A540}" type="pres">
      <dgm:prSet presAssocID="{1D6D0EB0-779D-40A4-8238-1AB958B2EBB3}" presName="boxAndChildren" presStyleCnt="0"/>
      <dgm:spPr/>
    </dgm:pt>
    <dgm:pt modelId="{074395C8-D212-4754-9A1E-588144C4B124}" type="pres">
      <dgm:prSet presAssocID="{1D6D0EB0-779D-40A4-8238-1AB958B2EBB3}" presName="parentTextBox" presStyleLbl="node1" presStyleIdx="0" presStyleCnt="3"/>
      <dgm:spPr/>
      <dgm:t>
        <a:bodyPr/>
        <a:lstStyle/>
        <a:p>
          <a:endParaRPr lang="ru-RU"/>
        </a:p>
      </dgm:t>
    </dgm:pt>
    <dgm:pt modelId="{84BE3079-26FE-4AB6-8F8F-2B1ECADBB764}" type="pres">
      <dgm:prSet presAssocID="{1D6D0EB0-779D-40A4-8238-1AB958B2EBB3}" presName="entireBox" presStyleLbl="node1" presStyleIdx="0" presStyleCnt="3"/>
      <dgm:spPr/>
      <dgm:t>
        <a:bodyPr/>
        <a:lstStyle/>
        <a:p>
          <a:endParaRPr lang="ru-RU"/>
        </a:p>
      </dgm:t>
    </dgm:pt>
    <dgm:pt modelId="{6030BB07-C561-48B9-86BE-2DE2910F9B85}" type="pres">
      <dgm:prSet presAssocID="{1D6D0EB0-779D-40A4-8238-1AB958B2EBB3}" presName="descendantBox" presStyleCnt="0"/>
      <dgm:spPr/>
    </dgm:pt>
    <dgm:pt modelId="{94349B4A-9744-42DA-AEB9-6B81C275B6EC}" type="pres">
      <dgm:prSet presAssocID="{52F2EE38-4B44-4387-BBB0-C894757669F1}" presName="childTextBox" presStyleLbl="fgAccFollowNode1" presStyleIdx="0" presStyleCnt="4">
        <dgm:presLayoutVars>
          <dgm:bulletEnabled val="1"/>
        </dgm:presLayoutVars>
      </dgm:prSet>
      <dgm:spPr/>
      <dgm:t>
        <a:bodyPr/>
        <a:lstStyle/>
        <a:p>
          <a:endParaRPr lang="ru-RU"/>
        </a:p>
      </dgm:t>
    </dgm:pt>
    <dgm:pt modelId="{2EBCCE25-194A-4E90-875D-100F699FACBE}" type="pres">
      <dgm:prSet presAssocID="{7EFBE17E-654E-4774-A138-D294B5A82B75}" presName="sp" presStyleCnt="0"/>
      <dgm:spPr/>
    </dgm:pt>
    <dgm:pt modelId="{CD80C487-9604-4EA4-B956-80E929C804E8}" type="pres">
      <dgm:prSet presAssocID="{3AA9871A-7920-4985-AE22-757CA1685636}" presName="arrowAndChildren" presStyleCnt="0"/>
      <dgm:spPr/>
    </dgm:pt>
    <dgm:pt modelId="{761326E8-C444-466A-8A34-2EF40380E075}" type="pres">
      <dgm:prSet presAssocID="{3AA9871A-7920-4985-AE22-757CA1685636}" presName="parentTextArrow" presStyleLbl="node1" presStyleIdx="0" presStyleCnt="3"/>
      <dgm:spPr/>
      <dgm:t>
        <a:bodyPr/>
        <a:lstStyle/>
        <a:p>
          <a:endParaRPr lang="ru-RU"/>
        </a:p>
      </dgm:t>
    </dgm:pt>
    <dgm:pt modelId="{141ACB68-8B1C-4F89-9B8B-A7CE989BA334}" type="pres">
      <dgm:prSet presAssocID="{3AA9871A-7920-4985-AE22-757CA1685636}" presName="arrow" presStyleLbl="node1" presStyleIdx="1" presStyleCnt="3"/>
      <dgm:spPr/>
      <dgm:t>
        <a:bodyPr/>
        <a:lstStyle/>
        <a:p>
          <a:endParaRPr lang="ru-RU"/>
        </a:p>
      </dgm:t>
    </dgm:pt>
    <dgm:pt modelId="{3A062839-7BC3-427A-AD39-EDA8D56C2E05}" type="pres">
      <dgm:prSet presAssocID="{3AA9871A-7920-4985-AE22-757CA1685636}" presName="descendantArrow" presStyleCnt="0"/>
      <dgm:spPr/>
    </dgm:pt>
    <dgm:pt modelId="{E1BEAB8A-47E2-41C5-BCB6-6831DE72F72A}" type="pres">
      <dgm:prSet presAssocID="{217B27CA-351E-4167-81BD-DDCFFA4B2335}" presName="childTextArrow" presStyleLbl="fgAccFollowNode1" presStyleIdx="1" presStyleCnt="4">
        <dgm:presLayoutVars>
          <dgm:bulletEnabled val="1"/>
        </dgm:presLayoutVars>
      </dgm:prSet>
      <dgm:spPr/>
      <dgm:t>
        <a:bodyPr/>
        <a:lstStyle/>
        <a:p>
          <a:endParaRPr lang="ru-RU"/>
        </a:p>
      </dgm:t>
    </dgm:pt>
    <dgm:pt modelId="{1431BEB9-C958-43DB-B964-8BD36CAA7978}" type="pres">
      <dgm:prSet presAssocID="{DE1AF3E2-7DE7-494C-A975-7F73C9A8DE60}" presName="childTextArrow" presStyleLbl="fgAccFollowNode1" presStyleIdx="2" presStyleCnt="4">
        <dgm:presLayoutVars>
          <dgm:bulletEnabled val="1"/>
        </dgm:presLayoutVars>
      </dgm:prSet>
      <dgm:spPr/>
      <dgm:t>
        <a:bodyPr/>
        <a:lstStyle/>
        <a:p>
          <a:endParaRPr lang="ru-RU"/>
        </a:p>
      </dgm:t>
    </dgm:pt>
    <dgm:pt modelId="{0539C699-1B34-4E97-8DDB-62581C149A2E}" type="pres">
      <dgm:prSet presAssocID="{95F33479-9C7F-451C-A26A-8B30BC0646E4}" presName="sp" presStyleCnt="0"/>
      <dgm:spPr/>
    </dgm:pt>
    <dgm:pt modelId="{736FA686-0BD2-49A3-ABD2-437FB40F4A66}" type="pres">
      <dgm:prSet presAssocID="{175A1AE4-A64C-466D-AA86-F0D8D26E1865}" presName="arrowAndChildren" presStyleCnt="0"/>
      <dgm:spPr/>
    </dgm:pt>
    <dgm:pt modelId="{A6785CC2-E5F4-4A4E-B57F-A16CD462F96B}" type="pres">
      <dgm:prSet presAssocID="{175A1AE4-A64C-466D-AA86-F0D8D26E1865}" presName="parentTextArrow" presStyleLbl="node1" presStyleIdx="1" presStyleCnt="3"/>
      <dgm:spPr/>
      <dgm:t>
        <a:bodyPr/>
        <a:lstStyle/>
        <a:p>
          <a:endParaRPr lang="ru-RU"/>
        </a:p>
      </dgm:t>
    </dgm:pt>
    <dgm:pt modelId="{235A94AF-8D9F-4F8D-8346-6C0BE6605641}" type="pres">
      <dgm:prSet presAssocID="{175A1AE4-A64C-466D-AA86-F0D8D26E1865}" presName="arrow" presStyleLbl="node1" presStyleIdx="2" presStyleCnt="3"/>
      <dgm:spPr/>
      <dgm:t>
        <a:bodyPr/>
        <a:lstStyle/>
        <a:p>
          <a:endParaRPr lang="ru-RU"/>
        </a:p>
      </dgm:t>
    </dgm:pt>
    <dgm:pt modelId="{E32D39E3-7C9E-485F-8A1D-B903440D8FEC}" type="pres">
      <dgm:prSet presAssocID="{175A1AE4-A64C-466D-AA86-F0D8D26E1865}" presName="descendantArrow" presStyleCnt="0"/>
      <dgm:spPr/>
    </dgm:pt>
    <dgm:pt modelId="{2165AE24-CD1A-41A6-B5CA-24B283F3F564}" type="pres">
      <dgm:prSet presAssocID="{7DC49F41-8005-41AB-BDBA-7980C28096F7}" presName="childTextArrow" presStyleLbl="fgAccFollowNode1" presStyleIdx="3" presStyleCnt="4">
        <dgm:presLayoutVars>
          <dgm:bulletEnabled val="1"/>
        </dgm:presLayoutVars>
      </dgm:prSet>
      <dgm:spPr/>
      <dgm:t>
        <a:bodyPr/>
        <a:lstStyle/>
        <a:p>
          <a:endParaRPr lang="ru-RU"/>
        </a:p>
      </dgm:t>
    </dgm:pt>
  </dgm:ptLst>
  <dgm:cxnLst>
    <dgm:cxn modelId="{E2DAF39E-8D13-41E2-BFE4-A27C7B29CD6B}" srcId="{D6D5B125-D8D5-4D72-9FDA-C061A52BEC12}" destId="{175A1AE4-A64C-466D-AA86-F0D8D26E1865}" srcOrd="0" destOrd="0" parTransId="{D7EE023B-A783-429F-B5A0-BF09B314ADF3}" sibTransId="{95F33479-9C7F-451C-A26A-8B30BC0646E4}"/>
    <dgm:cxn modelId="{2D09F336-FC0B-42DD-85D3-0816E71E066B}" type="presOf" srcId="{1D6D0EB0-779D-40A4-8238-1AB958B2EBB3}" destId="{84BE3079-26FE-4AB6-8F8F-2B1ECADBB764}" srcOrd="1" destOrd="0" presId="urn:microsoft.com/office/officeart/2005/8/layout/process4"/>
    <dgm:cxn modelId="{72882DA5-8066-4359-A018-A3C7D46A6A16}" type="presOf" srcId="{3AA9871A-7920-4985-AE22-757CA1685636}" destId="{141ACB68-8B1C-4F89-9B8B-A7CE989BA334}" srcOrd="1" destOrd="0" presId="urn:microsoft.com/office/officeart/2005/8/layout/process4"/>
    <dgm:cxn modelId="{A2AA8790-A122-4858-B9B7-9D06A6F2FF3B}" srcId="{3AA9871A-7920-4985-AE22-757CA1685636}" destId="{DE1AF3E2-7DE7-494C-A975-7F73C9A8DE60}" srcOrd="1" destOrd="0" parTransId="{2835FFC7-6EB9-4349-87A9-6D571BDF978D}" sibTransId="{4342E5A0-AFF4-4AAF-B784-572D3CA37886}"/>
    <dgm:cxn modelId="{91247963-65BA-4D04-9667-753BD80A828D}" srcId="{D6D5B125-D8D5-4D72-9FDA-C061A52BEC12}" destId="{1D6D0EB0-779D-40A4-8238-1AB958B2EBB3}" srcOrd="2" destOrd="0" parTransId="{2C97ECF5-B3B0-4806-B8F6-C412EE792FE9}" sibTransId="{2BC8A888-066D-4E78-A394-548E42BC625D}"/>
    <dgm:cxn modelId="{391D1C68-1FE4-4517-AA08-EE36FCA82023}" type="presOf" srcId="{1D6D0EB0-779D-40A4-8238-1AB958B2EBB3}" destId="{074395C8-D212-4754-9A1E-588144C4B124}" srcOrd="0" destOrd="0" presId="urn:microsoft.com/office/officeart/2005/8/layout/process4"/>
    <dgm:cxn modelId="{C9889924-0978-4D3A-88E3-DC6DA75A8FD3}" type="presOf" srcId="{D6D5B125-D8D5-4D72-9FDA-C061A52BEC12}" destId="{0AC1FB36-9ECA-4BC9-A331-5E5CE9018968}" srcOrd="0" destOrd="0" presId="urn:microsoft.com/office/officeart/2005/8/layout/process4"/>
    <dgm:cxn modelId="{F5CB2919-6D8F-4C0B-AF42-5DFF3766269C}" type="presOf" srcId="{7DC49F41-8005-41AB-BDBA-7980C28096F7}" destId="{2165AE24-CD1A-41A6-B5CA-24B283F3F564}" srcOrd="0" destOrd="0" presId="urn:microsoft.com/office/officeart/2005/8/layout/process4"/>
    <dgm:cxn modelId="{5345F9A9-23F6-484E-B265-6FA06110DB5C}" srcId="{175A1AE4-A64C-466D-AA86-F0D8D26E1865}" destId="{7DC49F41-8005-41AB-BDBA-7980C28096F7}" srcOrd="0" destOrd="0" parTransId="{8310D62A-61F7-4135-A8B9-83F8F16ED319}" sibTransId="{32E17C70-4C0A-41B4-B0AF-E8DE63DE1EC5}"/>
    <dgm:cxn modelId="{DCD6E5CA-2EC0-4FDF-8549-EC49B795B208}" type="presOf" srcId="{175A1AE4-A64C-466D-AA86-F0D8D26E1865}" destId="{A6785CC2-E5F4-4A4E-B57F-A16CD462F96B}" srcOrd="0" destOrd="0" presId="urn:microsoft.com/office/officeart/2005/8/layout/process4"/>
    <dgm:cxn modelId="{1E328285-D096-41DE-A8BD-C978B774AB74}" srcId="{3AA9871A-7920-4985-AE22-757CA1685636}" destId="{217B27CA-351E-4167-81BD-DDCFFA4B2335}" srcOrd="0" destOrd="0" parTransId="{E7051DA8-3A48-4BD0-875A-76D4604F9F7D}" sibTransId="{EE2A5544-BBCF-421A-9E9F-DDFC60C2DAD9}"/>
    <dgm:cxn modelId="{0D87BB98-97CD-4267-8AC2-973A0921CF1F}" type="presOf" srcId="{217B27CA-351E-4167-81BD-DDCFFA4B2335}" destId="{E1BEAB8A-47E2-41C5-BCB6-6831DE72F72A}" srcOrd="0" destOrd="0" presId="urn:microsoft.com/office/officeart/2005/8/layout/process4"/>
    <dgm:cxn modelId="{6758C290-0E48-4CF1-8883-6E469CBA47B3}" type="presOf" srcId="{DE1AF3E2-7DE7-494C-A975-7F73C9A8DE60}" destId="{1431BEB9-C958-43DB-B964-8BD36CAA7978}" srcOrd="0" destOrd="0" presId="urn:microsoft.com/office/officeart/2005/8/layout/process4"/>
    <dgm:cxn modelId="{D5B45FDB-705C-4AC6-A69C-DAAEFD74FA6D}" type="presOf" srcId="{52F2EE38-4B44-4387-BBB0-C894757669F1}" destId="{94349B4A-9744-42DA-AEB9-6B81C275B6EC}" srcOrd="0" destOrd="0" presId="urn:microsoft.com/office/officeart/2005/8/layout/process4"/>
    <dgm:cxn modelId="{39792775-A473-4302-8E97-FE27F084B98F}" type="presOf" srcId="{175A1AE4-A64C-466D-AA86-F0D8D26E1865}" destId="{235A94AF-8D9F-4F8D-8346-6C0BE6605641}" srcOrd="1" destOrd="0" presId="urn:microsoft.com/office/officeart/2005/8/layout/process4"/>
    <dgm:cxn modelId="{EFD58FFC-BB8F-48BC-9FA9-17DDA5A078D6}" srcId="{D6D5B125-D8D5-4D72-9FDA-C061A52BEC12}" destId="{3AA9871A-7920-4985-AE22-757CA1685636}" srcOrd="1" destOrd="0" parTransId="{A2B0D380-B6D5-43D6-B77A-9035A7E7B13F}" sibTransId="{7EFBE17E-654E-4774-A138-D294B5A82B75}"/>
    <dgm:cxn modelId="{0797EEEB-7C71-405B-B910-A7B76BB0319A}" srcId="{1D6D0EB0-779D-40A4-8238-1AB958B2EBB3}" destId="{52F2EE38-4B44-4387-BBB0-C894757669F1}" srcOrd="0" destOrd="0" parTransId="{53595BAE-71F3-45AD-867F-1DAB86BF2FFE}" sibTransId="{C8B460AF-20DD-45C8-9A57-66A03ADEA83C}"/>
    <dgm:cxn modelId="{3D931419-AB78-4432-A4FA-6045B4C077C3}" type="presOf" srcId="{3AA9871A-7920-4985-AE22-757CA1685636}" destId="{761326E8-C444-466A-8A34-2EF40380E075}" srcOrd="0" destOrd="0" presId="urn:microsoft.com/office/officeart/2005/8/layout/process4"/>
    <dgm:cxn modelId="{6C8E8796-A3A7-4E3A-BCAD-59A9595F50C3}" type="presParOf" srcId="{0AC1FB36-9ECA-4BC9-A331-5E5CE9018968}" destId="{42A89750-7BD4-44CC-9A96-4F1658F9A540}" srcOrd="0" destOrd="0" presId="urn:microsoft.com/office/officeart/2005/8/layout/process4"/>
    <dgm:cxn modelId="{7E789819-44E9-46E7-A2DE-286926DEA243}" type="presParOf" srcId="{42A89750-7BD4-44CC-9A96-4F1658F9A540}" destId="{074395C8-D212-4754-9A1E-588144C4B124}" srcOrd="0" destOrd="0" presId="urn:microsoft.com/office/officeart/2005/8/layout/process4"/>
    <dgm:cxn modelId="{5DBB488C-D6F8-4E8D-AB8D-6185E0602D73}" type="presParOf" srcId="{42A89750-7BD4-44CC-9A96-4F1658F9A540}" destId="{84BE3079-26FE-4AB6-8F8F-2B1ECADBB764}" srcOrd="1" destOrd="0" presId="urn:microsoft.com/office/officeart/2005/8/layout/process4"/>
    <dgm:cxn modelId="{C217E0F1-09F9-45E1-9684-B9D49DDA1043}" type="presParOf" srcId="{42A89750-7BD4-44CC-9A96-4F1658F9A540}" destId="{6030BB07-C561-48B9-86BE-2DE2910F9B85}" srcOrd="2" destOrd="0" presId="urn:microsoft.com/office/officeart/2005/8/layout/process4"/>
    <dgm:cxn modelId="{E5A5AC67-0504-4864-9D2B-5BAD5281FA4F}" type="presParOf" srcId="{6030BB07-C561-48B9-86BE-2DE2910F9B85}" destId="{94349B4A-9744-42DA-AEB9-6B81C275B6EC}" srcOrd="0" destOrd="0" presId="urn:microsoft.com/office/officeart/2005/8/layout/process4"/>
    <dgm:cxn modelId="{4D5CA1BC-832D-4540-91FA-627F208AEBE3}" type="presParOf" srcId="{0AC1FB36-9ECA-4BC9-A331-5E5CE9018968}" destId="{2EBCCE25-194A-4E90-875D-100F699FACBE}" srcOrd="1" destOrd="0" presId="urn:microsoft.com/office/officeart/2005/8/layout/process4"/>
    <dgm:cxn modelId="{C2FB40EB-224B-4D45-A443-F3693191717B}" type="presParOf" srcId="{0AC1FB36-9ECA-4BC9-A331-5E5CE9018968}" destId="{CD80C487-9604-4EA4-B956-80E929C804E8}" srcOrd="2" destOrd="0" presId="urn:microsoft.com/office/officeart/2005/8/layout/process4"/>
    <dgm:cxn modelId="{07DD0AC2-EAA1-4A09-AE37-FB3AF688634F}" type="presParOf" srcId="{CD80C487-9604-4EA4-B956-80E929C804E8}" destId="{761326E8-C444-466A-8A34-2EF40380E075}" srcOrd="0" destOrd="0" presId="urn:microsoft.com/office/officeart/2005/8/layout/process4"/>
    <dgm:cxn modelId="{E81DEBC5-2AC2-488F-B80B-0D2770354CEA}" type="presParOf" srcId="{CD80C487-9604-4EA4-B956-80E929C804E8}" destId="{141ACB68-8B1C-4F89-9B8B-A7CE989BA334}" srcOrd="1" destOrd="0" presId="urn:microsoft.com/office/officeart/2005/8/layout/process4"/>
    <dgm:cxn modelId="{28DD5D20-62D6-4131-9AEA-9460F452EE81}" type="presParOf" srcId="{CD80C487-9604-4EA4-B956-80E929C804E8}" destId="{3A062839-7BC3-427A-AD39-EDA8D56C2E05}" srcOrd="2" destOrd="0" presId="urn:microsoft.com/office/officeart/2005/8/layout/process4"/>
    <dgm:cxn modelId="{FD3AE73F-3A40-483A-8BC4-CAB469F937C7}" type="presParOf" srcId="{3A062839-7BC3-427A-AD39-EDA8D56C2E05}" destId="{E1BEAB8A-47E2-41C5-BCB6-6831DE72F72A}" srcOrd="0" destOrd="0" presId="urn:microsoft.com/office/officeart/2005/8/layout/process4"/>
    <dgm:cxn modelId="{4F4C8EBD-0F8C-4BD7-BF76-FBFC7ECDE9A7}" type="presParOf" srcId="{3A062839-7BC3-427A-AD39-EDA8D56C2E05}" destId="{1431BEB9-C958-43DB-B964-8BD36CAA7978}" srcOrd="1" destOrd="0" presId="urn:microsoft.com/office/officeart/2005/8/layout/process4"/>
    <dgm:cxn modelId="{F5E81927-9E10-4F2B-92E0-A6AB61E5B176}" type="presParOf" srcId="{0AC1FB36-9ECA-4BC9-A331-5E5CE9018968}" destId="{0539C699-1B34-4E97-8DDB-62581C149A2E}" srcOrd="3" destOrd="0" presId="urn:microsoft.com/office/officeart/2005/8/layout/process4"/>
    <dgm:cxn modelId="{803DA42D-55C6-4ABC-8D8A-FD82EB5F5EE5}" type="presParOf" srcId="{0AC1FB36-9ECA-4BC9-A331-5E5CE9018968}" destId="{736FA686-0BD2-49A3-ABD2-437FB40F4A66}" srcOrd="4" destOrd="0" presId="urn:microsoft.com/office/officeart/2005/8/layout/process4"/>
    <dgm:cxn modelId="{0D61D431-4100-441A-A677-D3B0A8DA95D9}" type="presParOf" srcId="{736FA686-0BD2-49A3-ABD2-437FB40F4A66}" destId="{A6785CC2-E5F4-4A4E-B57F-A16CD462F96B}" srcOrd="0" destOrd="0" presId="urn:microsoft.com/office/officeart/2005/8/layout/process4"/>
    <dgm:cxn modelId="{4F5B0178-5FDA-40E1-AE10-DF4160630387}" type="presParOf" srcId="{736FA686-0BD2-49A3-ABD2-437FB40F4A66}" destId="{235A94AF-8D9F-4F8D-8346-6C0BE6605641}" srcOrd="1" destOrd="0" presId="urn:microsoft.com/office/officeart/2005/8/layout/process4"/>
    <dgm:cxn modelId="{632D43B5-0548-4DBE-B4DD-BF7049AB6747}" type="presParOf" srcId="{736FA686-0BD2-49A3-ABD2-437FB40F4A66}" destId="{E32D39E3-7C9E-485F-8A1D-B903440D8FEC}" srcOrd="2" destOrd="0" presId="urn:microsoft.com/office/officeart/2005/8/layout/process4"/>
    <dgm:cxn modelId="{8AAF9932-8098-4B5C-8454-4EFB2DDEE822}" type="presParOf" srcId="{E32D39E3-7C9E-485F-8A1D-B903440D8FEC}" destId="{2165AE24-CD1A-41A6-B5CA-24B283F3F564}" srcOrd="0" destOrd="0" presId="urn:microsoft.com/office/officeart/2005/8/layout/process4"/>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9619CE-A974-44FD-9788-21422A04F054}" type="doc">
      <dgm:prSet loTypeId="urn:microsoft.com/office/officeart/2005/8/layout/lProcess3" loCatId="process" qsTypeId="urn:microsoft.com/office/officeart/2005/8/quickstyle/simple1" qsCatId="simple" csTypeId="urn:microsoft.com/office/officeart/2005/8/colors/colorful1#2" csCatId="colorful" phldr="1"/>
      <dgm:spPr/>
      <dgm:t>
        <a:bodyPr/>
        <a:lstStyle/>
        <a:p>
          <a:endParaRPr lang="ru-RU"/>
        </a:p>
      </dgm:t>
    </dgm:pt>
    <dgm:pt modelId="{F5D15D74-BC93-4DA4-AE00-B0952259A53D}">
      <dgm:prSet phldrT="[Текст]" custT="1"/>
      <dgm:spPr/>
      <dgm:t>
        <a:bodyPr/>
        <a:lstStyle/>
        <a:p>
          <a:r>
            <a:rPr lang="ru-RU" sz="2400" b="0" i="0" dirty="0" err="1">
              <a:latin typeface="Times New Roman" panose="02020603050405020304" pitchFamily="18" charset="0"/>
              <a:cs typeface="Times New Roman" panose="02020603050405020304" pitchFamily="18" charset="0"/>
            </a:rPr>
            <a:t>Жобалау</a:t>
          </a:r>
          <a:r>
            <a:rPr lang="ru-RU" sz="2400" b="0" i="0" dirty="0">
              <a:latin typeface="Times New Roman" panose="02020603050405020304" pitchFamily="18" charset="0"/>
              <a:cs typeface="Times New Roman" panose="02020603050405020304" pitchFamily="18" charset="0"/>
            </a:rPr>
            <a:t> </a:t>
          </a:r>
          <a:r>
            <a:rPr lang="ru-RU" sz="2400" b="0" i="0" dirty="0" err="1">
              <a:latin typeface="Times New Roman" panose="02020603050405020304" pitchFamily="18" charset="0"/>
              <a:cs typeface="Times New Roman" panose="02020603050405020304" pitchFamily="18" charset="0"/>
            </a:rPr>
            <a:t>әдісінің</a:t>
          </a:r>
          <a:r>
            <a:rPr lang="ru-RU" sz="2400" b="0" i="0" dirty="0">
              <a:latin typeface="Times New Roman" panose="02020603050405020304" pitchFamily="18" charset="0"/>
              <a:cs typeface="Times New Roman" panose="02020603050405020304" pitchFamily="18" charset="0"/>
            </a:rPr>
            <a:t> </a:t>
          </a:r>
          <a:r>
            <a:rPr lang="ru-RU" sz="2400" b="0" i="0" dirty="0" err="1">
              <a:latin typeface="Times New Roman" panose="02020603050405020304" pitchFamily="18" charset="0"/>
              <a:cs typeface="Times New Roman" panose="02020603050405020304" pitchFamily="18" charset="0"/>
            </a:rPr>
            <a:t>басты</a:t>
          </a:r>
          <a:r>
            <a:rPr lang="ru-RU" sz="2400" b="0" i="0" dirty="0">
              <a:latin typeface="Times New Roman" panose="02020603050405020304" pitchFamily="18" charset="0"/>
              <a:cs typeface="Times New Roman" panose="02020603050405020304" pitchFamily="18" charset="0"/>
            </a:rPr>
            <a:t> </a:t>
          </a:r>
          <a:r>
            <a:rPr lang="ru-RU" sz="2400" b="0" i="0" dirty="0" err="1">
              <a:latin typeface="Times New Roman" panose="02020603050405020304" pitchFamily="18" charset="0"/>
              <a:cs typeface="Times New Roman" panose="02020603050405020304" pitchFamily="18" charset="0"/>
            </a:rPr>
            <a:t>идеясы</a:t>
          </a:r>
          <a:r>
            <a:rPr lang="ru-RU" sz="2400" b="0" i="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dgm:t>
    </dgm:pt>
    <dgm:pt modelId="{AB8F167E-329E-4B40-9053-B75E294E598D}" cxnId="{CF82563E-3B5E-4483-AEC0-3FED3F2C75E3}" type="parTrans">
      <dgm:prSet/>
      <dgm:spPr/>
      <dgm:t>
        <a:bodyPr/>
        <a:lstStyle/>
        <a:p>
          <a:endParaRPr lang="ru-RU">
            <a:latin typeface="Times New Roman" panose="02020603050405020304" pitchFamily="18" charset="0"/>
            <a:cs typeface="Times New Roman" panose="02020603050405020304" pitchFamily="18" charset="0"/>
          </a:endParaRPr>
        </a:p>
      </dgm:t>
    </dgm:pt>
    <dgm:pt modelId="{7B742ADA-23B8-4864-829F-C70FCFC15E01}" cxnId="{CF82563E-3B5E-4483-AEC0-3FED3F2C75E3}" type="sibTrans">
      <dgm:prSet/>
      <dgm:spPr/>
      <dgm:t>
        <a:bodyPr/>
        <a:lstStyle/>
        <a:p>
          <a:endParaRPr lang="ru-RU">
            <a:latin typeface="Times New Roman" panose="02020603050405020304" pitchFamily="18" charset="0"/>
            <a:cs typeface="Times New Roman" panose="02020603050405020304" pitchFamily="18" charset="0"/>
          </a:endParaRPr>
        </a:p>
      </dgm:t>
    </dgm:pt>
    <dgm:pt modelId="{72F06F2B-DCD8-423F-AC98-740CACB9D720}">
      <dgm:prSet phldrT="[Текст]" custT="1"/>
      <dgm:spPr/>
      <dgm:t>
        <a:bodyPr/>
        <a:lstStyle/>
        <a:p>
          <a:r>
            <a:rPr lang="ru-RU" sz="1400" b="0" i="0" dirty="0" err="1">
              <a:latin typeface="Times New Roman" panose="02020603050405020304" pitchFamily="18" charset="0"/>
              <a:cs typeface="Times New Roman" panose="02020603050405020304" pitchFamily="18" charset="0"/>
            </a:rPr>
            <a:t>балалардың</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танымдық</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қызығушылығын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дамыту</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өз</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беттерінше</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және</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тәрбиешісі</a:t>
          </a:r>
          <a:r>
            <a:rPr lang="ru-RU" sz="1400" b="0" i="0" dirty="0">
              <a:latin typeface="Times New Roman" panose="02020603050405020304" pitchFamily="18" charset="0"/>
              <a:cs typeface="Times New Roman" panose="02020603050405020304" pitchFamily="18" charset="0"/>
            </a:rPr>
            <a:t> мен </a:t>
          </a:r>
          <a:r>
            <a:rPr lang="ru-RU" sz="1400" b="0" i="0" dirty="0" err="1">
              <a:latin typeface="Times New Roman" panose="02020603050405020304" pitchFamily="18" charset="0"/>
              <a:cs typeface="Times New Roman" panose="02020603050405020304" pitchFamily="18" charset="0"/>
            </a:rPr>
            <a:t>ата-анасының</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көмегі</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арқылы</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өз</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білімдерін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дұрыстап</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ақпараттық</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кеңістікте</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жөн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таба</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білу</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және</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сыни</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ойлауды</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дамыту</a:t>
          </a:r>
          <a:r>
            <a:rPr lang="ru-RU" sz="1400" b="0" i="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4FDF2A42-D17E-4267-BA61-A348E65BBAAC}" cxnId="{CAF3C791-16AC-4D3E-B03F-1F0F15775C6F}" type="parTrans">
      <dgm:prSet/>
      <dgm:spPr/>
      <dgm:t>
        <a:bodyPr/>
        <a:lstStyle/>
        <a:p>
          <a:endParaRPr lang="ru-RU">
            <a:latin typeface="Times New Roman" panose="02020603050405020304" pitchFamily="18" charset="0"/>
            <a:cs typeface="Times New Roman" panose="02020603050405020304" pitchFamily="18" charset="0"/>
          </a:endParaRPr>
        </a:p>
      </dgm:t>
    </dgm:pt>
    <dgm:pt modelId="{260DE760-886B-4FBA-BC91-AF41757825A1}" cxnId="{CAF3C791-16AC-4D3E-B03F-1F0F15775C6F}" type="sibTrans">
      <dgm:prSet/>
      <dgm:spPr/>
      <dgm:t>
        <a:bodyPr/>
        <a:lstStyle/>
        <a:p>
          <a:endParaRPr lang="ru-RU">
            <a:latin typeface="Times New Roman" panose="02020603050405020304" pitchFamily="18" charset="0"/>
            <a:cs typeface="Times New Roman" panose="02020603050405020304" pitchFamily="18" charset="0"/>
          </a:endParaRPr>
        </a:p>
      </dgm:t>
    </dgm:pt>
    <dgm:pt modelId="{F351DAB9-04D3-47B0-886A-61AE913CBDED}">
      <dgm:prSet phldrT="[Текст]" custT="1"/>
      <dgm:spPr/>
      <dgm:t>
        <a:bodyPr/>
        <a:lstStyle/>
        <a:p>
          <a:r>
            <a:rPr lang="ru-RU" sz="2400" b="0" i="0" dirty="0" err="1">
              <a:latin typeface="Times New Roman" panose="02020603050405020304" pitchFamily="18" charset="0"/>
              <a:cs typeface="Times New Roman" panose="02020603050405020304" pitchFamily="18" charset="0"/>
            </a:rPr>
            <a:t>Жобалаудың</a:t>
          </a:r>
          <a:r>
            <a:rPr lang="ru-RU" sz="2400" b="0" i="0" dirty="0">
              <a:latin typeface="Times New Roman" panose="02020603050405020304" pitchFamily="18" charset="0"/>
              <a:cs typeface="Times New Roman" panose="02020603050405020304" pitchFamily="18" charset="0"/>
            </a:rPr>
            <a:t> </a:t>
          </a:r>
          <a:r>
            <a:rPr lang="ru-RU" sz="2400" b="0" i="0" dirty="0" err="1">
              <a:latin typeface="Times New Roman" panose="02020603050405020304" pitchFamily="18" charset="0"/>
              <a:cs typeface="Times New Roman" panose="02020603050405020304" pitchFamily="18" charset="0"/>
            </a:rPr>
            <a:t>түрлері</a:t>
          </a:r>
          <a:r>
            <a:rPr lang="ru-RU" sz="2400" b="0" i="0" dirty="0">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dgm:t>
    </dgm:pt>
    <dgm:pt modelId="{87789037-467B-4B81-B398-9AF5BEEF2E21}" cxnId="{B2EA80D6-7AB6-4471-AABE-CFEA6B9387D1}" type="parTrans">
      <dgm:prSet/>
      <dgm:spPr/>
      <dgm:t>
        <a:bodyPr/>
        <a:lstStyle/>
        <a:p>
          <a:endParaRPr lang="ru-RU">
            <a:latin typeface="Times New Roman" panose="02020603050405020304" pitchFamily="18" charset="0"/>
            <a:cs typeface="Times New Roman" panose="02020603050405020304" pitchFamily="18" charset="0"/>
          </a:endParaRPr>
        </a:p>
      </dgm:t>
    </dgm:pt>
    <dgm:pt modelId="{E22625BD-49A8-441D-8393-43607E449D7B}" cxnId="{B2EA80D6-7AB6-4471-AABE-CFEA6B9387D1}" type="sibTrans">
      <dgm:prSet/>
      <dgm:spPr/>
      <dgm:t>
        <a:bodyPr/>
        <a:lstStyle/>
        <a:p>
          <a:endParaRPr lang="ru-RU">
            <a:latin typeface="Times New Roman" panose="02020603050405020304" pitchFamily="18" charset="0"/>
            <a:cs typeface="Times New Roman" panose="02020603050405020304" pitchFamily="18" charset="0"/>
          </a:endParaRPr>
        </a:p>
      </dgm:t>
    </dgm:pt>
    <dgm:pt modelId="{2CDC1751-18FF-434D-AF8B-E21613AE375D}">
      <dgm:prSet phldrT="[Текст]" custT="1"/>
      <dgm:spPr/>
      <dgm:t>
        <a:bodyPr/>
        <a:lstStyle/>
        <a:p>
          <a:r>
            <a:rPr lang="ru-RU" sz="1400" b="0" i="0" dirty="0">
              <a:latin typeface="Times New Roman" panose="02020603050405020304" pitchFamily="18" charset="0"/>
              <a:cs typeface="Times New Roman" panose="02020603050405020304" pitchFamily="18" charset="0"/>
            </a:rPr>
            <a:t>1.Монопәндік – </a:t>
          </a:r>
          <a:r>
            <a:rPr lang="ru-RU" sz="1400" b="0" i="0" dirty="0" err="1">
              <a:latin typeface="Times New Roman" panose="02020603050405020304" pitchFamily="18" charset="0"/>
              <a:cs typeface="Times New Roman" panose="02020603050405020304" pitchFamily="18" charset="0"/>
            </a:rPr>
            <a:t>білім</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саласындағы</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мәселелерді</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шешетін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Денсаулық</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жобасы</a:t>
          </a:r>
          <a:r>
            <a:rPr lang="ru-RU" sz="1400" b="0" i="0" dirty="0">
              <a:latin typeface="Times New Roman" panose="02020603050405020304" pitchFamily="18" charset="0"/>
              <a:cs typeface="Times New Roman" panose="02020603050405020304" pitchFamily="18" charset="0"/>
            </a:rPr>
            <a:t>,</a:t>
          </a:r>
        </a:p>
        <a:p>
          <a:r>
            <a:rPr lang="ru-RU" sz="1400" b="0" i="0" dirty="0">
              <a:latin typeface="Times New Roman" panose="02020603050405020304" pitchFamily="18" charset="0"/>
              <a:cs typeface="Times New Roman" panose="02020603050405020304" pitchFamily="18" charset="0"/>
            </a:rPr>
            <a:t>2.Пәнаралық – «</a:t>
          </a:r>
          <a:r>
            <a:rPr lang="ru-RU" sz="1400" b="0" i="0" dirty="0" err="1">
              <a:latin typeface="Times New Roman" panose="02020603050405020304" pitchFamily="18" charset="0"/>
              <a:cs typeface="Times New Roman" panose="02020603050405020304" pitchFamily="18" charset="0"/>
            </a:rPr>
            <a:t>Денсаулық</a:t>
          </a:r>
          <a:r>
            <a:rPr lang="ru-RU" sz="1400" b="0" i="0" dirty="0">
              <a:latin typeface="Times New Roman" panose="02020603050405020304" pitchFamily="18" charset="0"/>
              <a:cs typeface="Times New Roman" panose="02020603050405020304" pitchFamily="18" charset="0"/>
            </a:rPr>
            <a:t>» «Коммуникация» </a:t>
          </a:r>
          <a:r>
            <a:rPr lang="ru-RU" sz="1400" b="0" i="0" dirty="0" err="1">
              <a:latin typeface="Times New Roman" panose="02020603050405020304" pitchFamily="18" charset="0"/>
              <a:cs typeface="Times New Roman" panose="02020603050405020304" pitchFamily="18" charset="0"/>
            </a:rPr>
            <a:t>таным</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сияқты</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бірнеше</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білім</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салаларының</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мәселесін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шешетін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жоба</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яғни</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бір</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тақырыпты</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әр</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түрлі</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саладағы</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ұстаным</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бойынша</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қарастырамыз.Пәндік</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немесе</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пәннен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тыс</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мектепке</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дейінгі</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білім</a:t>
          </a:r>
          <a:r>
            <a:rPr lang="ru-RU" sz="1400" b="0" i="0" dirty="0">
              <a:latin typeface="Times New Roman" panose="02020603050405020304" pitchFamily="18" charset="0"/>
              <a:cs typeface="Times New Roman" panose="02020603050405020304" pitchFamily="18" charset="0"/>
            </a:rPr>
            <a:t> беру </a:t>
          </a:r>
          <a:r>
            <a:rPr lang="ru-RU" sz="1400" b="0" i="0" dirty="0" err="1">
              <a:latin typeface="Times New Roman" panose="02020603050405020304" pitchFamily="18" charset="0"/>
              <a:cs typeface="Times New Roman" panose="02020603050405020304" pitchFamily="18" charset="0"/>
            </a:rPr>
            <a:t>оқу</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жоспарының</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вариациялық</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бөлігінің</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мәселесін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шешетін</a:t>
          </a:r>
          <a:r>
            <a:rPr lang="ru-RU" sz="1400" b="0" i="0" dirty="0">
              <a:latin typeface="Times New Roman" panose="02020603050405020304" pitchFamily="18" charset="0"/>
              <a:cs typeface="Times New Roman" panose="02020603050405020304" pitchFamily="18" charset="0"/>
            </a:rPr>
            <a:t> </a:t>
          </a:r>
          <a:r>
            <a:rPr lang="ru-RU" sz="1400" b="0" i="0" dirty="0" err="1">
              <a:latin typeface="Times New Roman" panose="02020603050405020304" pitchFamily="18" charset="0"/>
              <a:cs typeface="Times New Roman" panose="02020603050405020304" pitchFamily="18" charset="0"/>
            </a:rPr>
            <a:t>жоба</a:t>
          </a:r>
          <a:r>
            <a:rPr lang="ru-RU" sz="1400" b="0" i="0" dirty="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dgm:t>
    </dgm:pt>
    <dgm:pt modelId="{2C191189-DE6D-4831-BC5F-2DB9FEDF9CAB}" cxnId="{623AEF0A-1EB1-40E9-A00B-5315AA2BEBD9}" type="parTrans">
      <dgm:prSet/>
      <dgm:spPr/>
      <dgm:t>
        <a:bodyPr/>
        <a:lstStyle/>
        <a:p>
          <a:endParaRPr lang="ru-RU">
            <a:latin typeface="Times New Roman" panose="02020603050405020304" pitchFamily="18" charset="0"/>
            <a:cs typeface="Times New Roman" panose="02020603050405020304" pitchFamily="18" charset="0"/>
          </a:endParaRPr>
        </a:p>
      </dgm:t>
    </dgm:pt>
    <dgm:pt modelId="{F0B0CE9F-FBE8-447B-9419-A756EE38E3AC}" cxnId="{623AEF0A-1EB1-40E9-A00B-5315AA2BEBD9}" type="sibTrans">
      <dgm:prSet/>
      <dgm:spPr/>
      <dgm:t>
        <a:bodyPr/>
        <a:lstStyle/>
        <a:p>
          <a:endParaRPr lang="ru-RU">
            <a:latin typeface="Times New Roman" panose="02020603050405020304" pitchFamily="18" charset="0"/>
            <a:cs typeface="Times New Roman" panose="02020603050405020304" pitchFamily="18" charset="0"/>
          </a:endParaRPr>
        </a:p>
      </dgm:t>
    </dgm:pt>
    <dgm:pt modelId="{DBCCE053-4435-474F-A144-6C0E6224A3EF}" type="pres">
      <dgm:prSet presAssocID="{F39619CE-A974-44FD-9788-21422A04F054}" presName="Name0" presStyleCnt="0">
        <dgm:presLayoutVars>
          <dgm:chPref val="3"/>
          <dgm:dir/>
          <dgm:animLvl val="lvl"/>
          <dgm:resizeHandles/>
        </dgm:presLayoutVars>
      </dgm:prSet>
      <dgm:spPr/>
      <dgm:t>
        <a:bodyPr/>
        <a:lstStyle/>
        <a:p>
          <a:endParaRPr lang="ru-RU"/>
        </a:p>
      </dgm:t>
    </dgm:pt>
    <dgm:pt modelId="{6056ACE4-A571-409D-AE23-0A938CA00201}" type="pres">
      <dgm:prSet presAssocID="{F5D15D74-BC93-4DA4-AE00-B0952259A53D}" presName="horFlow" presStyleCnt="0"/>
      <dgm:spPr/>
    </dgm:pt>
    <dgm:pt modelId="{689F523A-2283-4FBC-B0EE-DD55B05E3B8D}" type="pres">
      <dgm:prSet presAssocID="{F5D15D74-BC93-4DA4-AE00-B0952259A53D}" presName="bigChev" presStyleLbl="node1" presStyleIdx="0" presStyleCnt="2"/>
      <dgm:spPr/>
      <dgm:t>
        <a:bodyPr/>
        <a:lstStyle/>
        <a:p>
          <a:endParaRPr lang="ru-RU"/>
        </a:p>
      </dgm:t>
    </dgm:pt>
    <dgm:pt modelId="{2E78D7F0-A85F-4641-9C7A-97CDD47C5A23}" type="pres">
      <dgm:prSet presAssocID="{4FDF2A42-D17E-4267-BA61-A348E65BBAAC}" presName="parTrans" presStyleCnt="0"/>
      <dgm:spPr/>
    </dgm:pt>
    <dgm:pt modelId="{FA7C22F2-6C67-4515-88CE-B6BC25E6CA15}" type="pres">
      <dgm:prSet presAssocID="{72F06F2B-DCD8-423F-AC98-740CACB9D720}" presName="node" presStyleLbl="alignAccFollowNode1" presStyleIdx="0" presStyleCnt="2" custScaleX="192107" custScaleY="146462">
        <dgm:presLayoutVars>
          <dgm:bulletEnabled val="1"/>
        </dgm:presLayoutVars>
      </dgm:prSet>
      <dgm:spPr/>
      <dgm:t>
        <a:bodyPr/>
        <a:lstStyle/>
        <a:p>
          <a:endParaRPr lang="ru-RU"/>
        </a:p>
      </dgm:t>
    </dgm:pt>
    <dgm:pt modelId="{BA2A6348-B513-4AE4-85B7-E865695B5C3B}" type="pres">
      <dgm:prSet presAssocID="{F5D15D74-BC93-4DA4-AE00-B0952259A53D}" presName="vSp" presStyleCnt="0"/>
      <dgm:spPr/>
    </dgm:pt>
    <dgm:pt modelId="{5A4ED452-58B2-431F-AA18-E8AEEDCFE69D}" type="pres">
      <dgm:prSet presAssocID="{F351DAB9-04D3-47B0-886A-61AE913CBDED}" presName="horFlow" presStyleCnt="0"/>
      <dgm:spPr/>
    </dgm:pt>
    <dgm:pt modelId="{AE122399-222B-426A-8332-01512F2A16B5}" type="pres">
      <dgm:prSet presAssocID="{F351DAB9-04D3-47B0-886A-61AE913CBDED}" presName="bigChev" presStyleLbl="node1" presStyleIdx="1" presStyleCnt="2"/>
      <dgm:spPr/>
      <dgm:t>
        <a:bodyPr/>
        <a:lstStyle/>
        <a:p>
          <a:endParaRPr lang="ru-RU"/>
        </a:p>
      </dgm:t>
    </dgm:pt>
    <dgm:pt modelId="{BD20868C-2C48-4405-853E-FCC2DC69CC41}" type="pres">
      <dgm:prSet presAssocID="{2C191189-DE6D-4831-BC5F-2DB9FEDF9CAB}" presName="parTrans" presStyleCnt="0"/>
      <dgm:spPr/>
    </dgm:pt>
    <dgm:pt modelId="{5A762EF9-F1D6-4DF9-BEAD-427A3E8F01F0}" type="pres">
      <dgm:prSet presAssocID="{2CDC1751-18FF-434D-AF8B-E21613AE375D}" presName="node" presStyleLbl="alignAccFollowNode1" presStyleIdx="1" presStyleCnt="2" custScaleX="192107" custScaleY="265354">
        <dgm:presLayoutVars>
          <dgm:bulletEnabled val="1"/>
        </dgm:presLayoutVars>
      </dgm:prSet>
      <dgm:spPr/>
      <dgm:t>
        <a:bodyPr/>
        <a:lstStyle/>
        <a:p>
          <a:endParaRPr lang="ru-RU"/>
        </a:p>
      </dgm:t>
    </dgm:pt>
  </dgm:ptLst>
  <dgm:cxnLst>
    <dgm:cxn modelId="{0263B187-2447-456F-BD6D-0F3F630E0660}" type="presOf" srcId="{F39619CE-A974-44FD-9788-21422A04F054}" destId="{DBCCE053-4435-474F-A144-6C0E6224A3EF}" srcOrd="0" destOrd="0" presId="urn:microsoft.com/office/officeart/2005/8/layout/lProcess3"/>
    <dgm:cxn modelId="{97AEE2D6-33C4-4F53-ABA2-B347957CA877}" type="presOf" srcId="{2CDC1751-18FF-434D-AF8B-E21613AE375D}" destId="{5A762EF9-F1D6-4DF9-BEAD-427A3E8F01F0}" srcOrd="0" destOrd="0" presId="urn:microsoft.com/office/officeart/2005/8/layout/lProcess3"/>
    <dgm:cxn modelId="{A9DF7631-8E8C-47BE-91D0-56EE0E92DA7E}" type="presOf" srcId="{72F06F2B-DCD8-423F-AC98-740CACB9D720}" destId="{FA7C22F2-6C67-4515-88CE-B6BC25E6CA15}" srcOrd="0" destOrd="0" presId="urn:microsoft.com/office/officeart/2005/8/layout/lProcess3"/>
    <dgm:cxn modelId="{EC6C08FB-A847-4F4C-9525-06CA62743D08}" type="presOf" srcId="{F351DAB9-04D3-47B0-886A-61AE913CBDED}" destId="{AE122399-222B-426A-8332-01512F2A16B5}" srcOrd="0" destOrd="0" presId="urn:microsoft.com/office/officeart/2005/8/layout/lProcess3"/>
    <dgm:cxn modelId="{623AEF0A-1EB1-40E9-A00B-5315AA2BEBD9}" srcId="{F351DAB9-04D3-47B0-886A-61AE913CBDED}" destId="{2CDC1751-18FF-434D-AF8B-E21613AE375D}" srcOrd="0" destOrd="0" parTransId="{2C191189-DE6D-4831-BC5F-2DB9FEDF9CAB}" sibTransId="{F0B0CE9F-FBE8-447B-9419-A756EE38E3AC}"/>
    <dgm:cxn modelId="{CAF3C791-16AC-4D3E-B03F-1F0F15775C6F}" srcId="{F5D15D74-BC93-4DA4-AE00-B0952259A53D}" destId="{72F06F2B-DCD8-423F-AC98-740CACB9D720}" srcOrd="0" destOrd="0" parTransId="{4FDF2A42-D17E-4267-BA61-A348E65BBAAC}" sibTransId="{260DE760-886B-4FBA-BC91-AF41757825A1}"/>
    <dgm:cxn modelId="{C78A5A5F-A335-453D-9AB9-E5A553C93E04}" type="presOf" srcId="{F5D15D74-BC93-4DA4-AE00-B0952259A53D}" destId="{689F523A-2283-4FBC-B0EE-DD55B05E3B8D}" srcOrd="0" destOrd="0" presId="urn:microsoft.com/office/officeart/2005/8/layout/lProcess3"/>
    <dgm:cxn modelId="{B2EA80D6-7AB6-4471-AABE-CFEA6B9387D1}" srcId="{F39619CE-A974-44FD-9788-21422A04F054}" destId="{F351DAB9-04D3-47B0-886A-61AE913CBDED}" srcOrd="1" destOrd="0" parTransId="{87789037-467B-4B81-B398-9AF5BEEF2E21}" sibTransId="{E22625BD-49A8-441D-8393-43607E449D7B}"/>
    <dgm:cxn modelId="{CF82563E-3B5E-4483-AEC0-3FED3F2C75E3}" srcId="{F39619CE-A974-44FD-9788-21422A04F054}" destId="{F5D15D74-BC93-4DA4-AE00-B0952259A53D}" srcOrd="0" destOrd="0" parTransId="{AB8F167E-329E-4B40-9053-B75E294E598D}" sibTransId="{7B742ADA-23B8-4864-829F-C70FCFC15E01}"/>
    <dgm:cxn modelId="{59CE96F1-0B8D-4B0C-93BE-45FAE3979C15}" type="presParOf" srcId="{DBCCE053-4435-474F-A144-6C0E6224A3EF}" destId="{6056ACE4-A571-409D-AE23-0A938CA00201}" srcOrd="0" destOrd="0" presId="urn:microsoft.com/office/officeart/2005/8/layout/lProcess3"/>
    <dgm:cxn modelId="{A82AB40E-D287-4E56-8BC0-0BF14D86E4B3}" type="presParOf" srcId="{6056ACE4-A571-409D-AE23-0A938CA00201}" destId="{689F523A-2283-4FBC-B0EE-DD55B05E3B8D}" srcOrd="0" destOrd="0" presId="urn:microsoft.com/office/officeart/2005/8/layout/lProcess3"/>
    <dgm:cxn modelId="{61F2B8D4-7F87-46CE-8891-F4E4EA4AA958}" type="presParOf" srcId="{6056ACE4-A571-409D-AE23-0A938CA00201}" destId="{2E78D7F0-A85F-4641-9C7A-97CDD47C5A23}" srcOrd="1" destOrd="0" presId="urn:microsoft.com/office/officeart/2005/8/layout/lProcess3"/>
    <dgm:cxn modelId="{514C0359-EBA4-4C1F-9FFA-3DFB3FFC69F1}" type="presParOf" srcId="{6056ACE4-A571-409D-AE23-0A938CA00201}" destId="{FA7C22F2-6C67-4515-88CE-B6BC25E6CA15}" srcOrd="2" destOrd="0" presId="urn:microsoft.com/office/officeart/2005/8/layout/lProcess3"/>
    <dgm:cxn modelId="{C8AB04C9-5712-452E-81B0-7A77ADF9515E}" type="presParOf" srcId="{DBCCE053-4435-474F-A144-6C0E6224A3EF}" destId="{BA2A6348-B513-4AE4-85B7-E865695B5C3B}" srcOrd="1" destOrd="0" presId="urn:microsoft.com/office/officeart/2005/8/layout/lProcess3"/>
    <dgm:cxn modelId="{E2920CAF-7B08-4B7A-8FDD-5C34858DB376}" type="presParOf" srcId="{DBCCE053-4435-474F-A144-6C0E6224A3EF}" destId="{5A4ED452-58B2-431F-AA18-E8AEEDCFE69D}" srcOrd="2" destOrd="0" presId="urn:microsoft.com/office/officeart/2005/8/layout/lProcess3"/>
    <dgm:cxn modelId="{4984F6C8-297F-4F7A-AE0E-37443529581E}" type="presParOf" srcId="{5A4ED452-58B2-431F-AA18-E8AEEDCFE69D}" destId="{AE122399-222B-426A-8332-01512F2A16B5}" srcOrd="0" destOrd="0" presId="urn:microsoft.com/office/officeart/2005/8/layout/lProcess3"/>
    <dgm:cxn modelId="{A972F937-BD4F-41AA-8DB4-69EC082D3CB4}" type="presParOf" srcId="{5A4ED452-58B2-431F-AA18-E8AEEDCFE69D}" destId="{BD20868C-2C48-4405-853E-FCC2DC69CC41}" srcOrd="1" destOrd="0" presId="urn:microsoft.com/office/officeart/2005/8/layout/lProcess3"/>
    <dgm:cxn modelId="{F6AD2FCA-471A-4544-BDFB-093204891240}" type="presParOf" srcId="{5A4ED452-58B2-431F-AA18-E8AEEDCFE69D}" destId="{5A762EF9-F1D6-4DF9-BEAD-427A3E8F01F0}" srcOrd="2" destOrd="0" presId="urn:microsoft.com/office/officeart/2005/8/layout/lProcess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0FC118-21F7-4C55-A1FF-0BD7FAFCCA06}" type="doc">
      <dgm:prSet loTypeId="urn:microsoft.com/office/officeart/2005/8/layout/radial5" loCatId="relationship" qsTypeId="urn:microsoft.com/office/officeart/2005/8/quickstyle/simple1" qsCatId="simple" csTypeId="urn:microsoft.com/office/officeart/2005/8/colors/colorful3" csCatId="colorful" phldr="1"/>
      <dgm:spPr/>
      <dgm:t>
        <a:bodyPr/>
        <a:lstStyle/>
        <a:p>
          <a:endParaRPr lang="ru-RU"/>
        </a:p>
      </dgm:t>
    </dgm:pt>
    <dgm:pt modelId="{901E63AD-7B70-410A-9BBC-7942FEE87EAF}">
      <dgm:prSet phldrT="[Текст]"/>
      <dgm:spPr/>
      <dgm:t>
        <a:bodyPr/>
        <a:lstStyle/>
        <a:p>
          <a:r>
            <a:rPr lang="en-US" dirty="0"/>
            <a:t>Жоба түрлері</a:t>
          </a:r>
          <a:endParaRPr lang="ru-RU" dirty="0"/>
        </a:p>
      </dgm:t>
    </dgm:pt>
    <dgm:pt modelId="{EC50F7F6-135F-4E86-BF71-32B0B540EE4D}" cxnId="{106A9B55-4D79-4E38-A6E7-A962C9ECF364}" type="parTrans">
      <dgm:prSet/>
      <dgm:spPr/>
      <dgm:t>
        <a:bodyPr/>
        <a:lstStyle/>
        <a:p>
          <a:endParaRPr lang="ru-RU"/>
        </a:p>
      </dgm:t>
    </dgm:pt>
    <dgm:pt modelId="{FEC44F73-02E8-4308-B7ED-724BCF2C7546}" cxnId="{106A9B55-4D79-4E38-A6E7-A962C9ECF364}" type="sibTrans">
      <dgm:prSet/>
      <dgm:spPr/>
      <dgm:t>
        <a:bodyPr/>
        <a:lstStyle/>
        <a:p>
          <a:endParaRPr lang="ru-RU"/>
        </a:p>
      </dgm:t>
    </dgm:pt>
    <dgm:pt modelId="{96849822-C712-4067-BC80-110A42C4D92F}">
      <dgm:prSet phldrT="[Текст]" custT="1"/>
      <dgm:spPr/>
      <dgm:t>
        <a:bodyPr/>
        <a:lstStyle/>
        <a:p>
          <a:r>
            <a:rPr lang="ru-RU" sz="2000" b="0" i="0" dirty="0"/>
            <a:t>1.Эмпирикалық: </a:t>
          </a:r>
          <a:endParaRPr lang="ru-RU" sz="2000" dirty="0"/>
        </a:p>
      </dgm:t>
    </dgm:pt>
    <dgm:pt modelId="{A89F15A2-F967-44AD-AC82-58C91529F954}" cxnId="{6223D70D-8E62-4043-BAC1-A5941821D5B4}" type="parTrans">
      <dgm:prSet/>
      <dgm:spPr/>
      <dgm:t>
        <a:bodyPr/>
        <a:lstStyle/>
        <a:p>
          <a:endParaRPr lang="ru-RU"/>
        </a:p>
      </dgm:t>
    </dgm:pt>
    <dgm:pt modelId="{2EA8784F-F97C-4201-8389-B98886D3F83B}" cxnId="{6223D70D-8E62-4043-BAC1-A5941821D5B4}" type="sibTrans">
      <dgm:prSet/>
      <dgm:spPr/>
      <dgm:t>
        <a:bodyPr/>
        <a:lstStyle/>
        <a:p>
          <a:endParaRPr lang="ru-RU"/>
        </a:p>
      </dgm:t>
    </dgm:pt>
    <dgm:pt modelId="{1D54A7E2-8569-4677-B424-0466E59A4449}">
      <dgm:prSet phldrT="[Текст]" custT="1"/>
      <dgm:spPr/>
      <dgm:t>
        <a:bodyPr/>
        <a:lstStyle/>
        <a:p>
          <a:r>
            <a:rPr lang="ru-RU" sz="2000" b="0" i="0" dirty="0"/>
            <a:t>2.Зерттеу:</a:t>
          </a:r>
          <a:endParaRPr lang="ru-RU" sz="2000" dirty="0"/>
        </a:p>
      </dgm:t>
    </dgm:pt>
    <dgm:pt modelId="{7A783BB8-C229-4ABE-B338-5A9994B0114F}" cxnId="{AEA29861-8980-46BB-86C9-38DC3BAD65E5}" type="parTrans">
      <dgm:prSet/>
      <dgm:spPr/>
      <dgm:t>
        <a:bodyPr/>
        <a:lstStyle/>
        <a:p>
          <a:endParaRPr lang="ru-RU"/>
        </a:p>
      </dgm:t>
    </dgm:pt>
    <dgm:pt modelId="{3E532CA3-FE62-44E8-8BFD-5F5FA494351D}" cxnId="{AEA29861-8980-46BB-86C9-38DC3BAD65E5}" type="sibTrans">
      <dgm:prSet/>
      <dgm:spPr/>
      <dgm:t>
        <a:bodyPr/>
        <a:lstStyle/>
        <a:p>
          <a:endParaRPr lang="ru-RU"/>
        </a:p>
      </dgm:t>
    </dgm:pt>
    <dgm:pt modelId="{28D5278F-69CA-436D-A79A-E8815A3FA429}">
      <dgm:prSet phldrT="[Текст]" custT="1"/>
      <dgm:spPr/>
      <dgm:t>
        <a:bodyPr/>
        <a:lstStyle/>
        <a:p>
          <a:r>
            <a:rPr lang="ru-RU" sz="2000" b="0" i="0" dirty="0"/>
            <a:t>5. </a:t>
          </a:r>
          <a:r>
            <a:rPr lang="ru-RU" sz="2000" b="0" i="0" dirty="0" err="1"/>
            <a:t>Фантастикалық</a:t>
          </a:r>
          <a:r>
            <a:rPr lang="ru-RU" sz="2000" b="0" i="0" dirty="0"/>
            <a:t> </a:t>
          </a:r>
          <a:r>
            <a:rPr lang="ru-RU" sz="2000" b="0" i="0" dirty="0" err="1"/>
            <a:t>жоба</a:t>
          </a:r>
          <a:r>
            <a:rPr lang="ru-RU" sz="2000" b="0" i="0" dirty="0"/>
            <a:t>:</a:t>
          </a:r>
          <a:endParaRPr lang="ru-RU" sz="2000" dirty="0"/>
        </a:p>
      </dgm:t>
    </dgm:pt>
    <dgm:pt modelId="{1FEF706B-4CB7-4B01-AB46-087EDAE0D320}" cxnId="{42C9D32F-3A76-48C9-B586-4A85D87CF65A}" type="parTrans">
      <dgm:prSet/>
      <dgm:spPr/>
      <dgm:t>
        <a:bodyPr/>
        <a:lstStyle/>
        <a:p>
          <a:endParaRPr lang="ru-RU"/>
        </a:p>
      </dgm:t>
    </dgm:pt>
    <dgm:pt modelId="{6E39AF40-8154-49AC-A157-F9DAFBA395C8}" cxnId="{42C9D32F-3A76-48C9-B586-4A85D87CF65A}" type="sibTrans">
      <dgm:prSet/>
      <dgm:spPr/>
      <dgm:t>
        <a:bodyPr/>
        <a:lstStyle/>
        <a:p>
          <a:endParaRPr lang="ru-RU"/>
        </a:p>
      </dgm:t>
    </dgm:pt>
    <dgm:pt modelId="{D0581CA0-C31A-4FAE-902D-0CCE911DF981}">
      <dgm:prSet phldrT="[Текст]" phldr="1"/>
      <dgm:spPr/>
      <dgm:t>
        <a:bodyPr/>
        <a:lstStyle/>
        <a:p>
          <a:endParaRPr lang="ru-RU"/>
        </a:p>
      </dgm:t>
    </dgm:pt>
    <dgm:pt modelId="{7A883F95-0E79-4B4A-B968-FB41B9FAE74C}" cxnId="{038B6B32-F965-48A3-85AB-EF49E9EBA2FB}" type="parTrans">
      <dgm:prSet/>
      <dgm:spPr/>
      <dgm:t>
        <a:bodyPr/>
        <a:lstStyle/>
        <a:p>
          <a:endParaRPr lang="ru-RU"/>
        </a:p>
      </dgm:t>
    </dgm:pt>
    <dgm:pt modelId="{125CD8E0-AC7E-4ABC-BAD3-06FB3F65EB5A}" cxnId="{038B6B32-F965-48A3-85AB-EF49E9EBA2FB}" type="sibTrans">
      <dgm:prSet/>
      <dgm:spPr/>
      <dgm:t>
        <a:bodyPr/>
        <a:lstStyle/>
        <a:p>
          <a:endParaRPr lang="ru-RU"/>
        </a:p>
      </dgm:t>
    </dgm:pt>
    <dgm:pt modelId="{3F821BC2-9C1F-4E68-AFF4-E6C021CA497B}">
      <dgm:prSet phldrT="[Текст]" phldr="1"/>
      <dgm:spPr/>
      <dgm:t>
        <a:bodyPr/>
        <a:lstStyle/>
        <a:p>
          <a:endParaRPr lang="ru-RU"/>
        </a:p>
      </dgm:t>
    </dgm:pt>
    <dgm:pt modelId="{772DB7B1-0A6C-4AB2-8371-0391535A980C}" cxnId="{5D02BCFC-57D4-467B-BB04-B125C0A75735}" type="parTrans">
      <dgm:prSet/>
      <dgm:spPr/>
      <dgm:t>
        <a:bodyPr/>
        <a:lstStyle/>
        <a:p>
          <a:endParaRPr lang="ru-RU"/>
        </a:p>
      </dgm:t>
    </dgm:pt>
    <dgm:pt modelId="{1777ECB9-EA7C-4AC7-BE5F-25685B3C07EB}" cxnId="{5D02BCFC-57D4-467B-BB04-B125C0A75735}" type="sibTrans">
      <dgm:prSet/>
      <dgm:spPr/>
      <dgm:t>
        <a:bodyPr/>
        <a:lstStyle/>
        <a:p>
          <a:endParaRPr lang="ru-RU"/>
        </a:p>
      </dgm:t>
    </dgm:pt>
    <dgm:pt modelId="{6F57CEFF-5BE8-4BCC-820F-4331D5D47072}">
      <dgm:prSet custT="1"/>
      <dgm:spPr/>
      <dgm:t>
        <a:bodyPr/>
        <a:lstStyle/>
        <a:p>
          <a:r>
            <a:rPr lang="ru-RU" sz="2000" b="0" i="0" dirty="0"/>
            <a:t>3.Рөлдік </a:t>
          </a:r>
          <a:r>
            <a:rPr lang="ru-RU" sz="2000" b="0" i="0" dirty="0" err="1"/>
            <a:t>ойындар</a:t>
          </a:r>
          <a:r>
            <a:rPr lang="ru-RU" sz="2000" b="0" i="0" dirty="0"/>
            <a:t> </a:t>
          </a:r>
          <a:r>
            <a:rPr lang="ru-RU" sz="2000" b="0" i="0" dirty="0" err="1"/>
            <a:t>жобасы</a:t>
          </a:r>
          <a:r>
            <a:rPr lang="ru-RU" sz="2000" b="0" i="0" dirty="0"/>
            <a:t>: </a:t>
          </a:r>
          <a:endParaRPr lang="ru-RU" sz="2000" dirty="0"/>
        </a:p>
      </dgm:t>
    </dgm:pt>
    <dgm:pt modelId="{2F37B2F6-40AC-494A-A11D-A19CBCB18570}" cxnId="{6C2FA126-8C86-4C0D-9C93-C91E0F62026D}" type="parTrans">
      <dgm:prSet/>
      <dgm:spPr/>
      <dgm:t>
        <a:bodyPr/>
        <a:lstStyle/>
        <a:p>
          <a:endParaRPr lang="ru-RU"/>
        </a:p>
      </dgm:t>
    </dgm:pt>
    <dgm:pt modelId="{F457967B-55F1-4331-BEFE-82C135BCD81D}" cxnId="{6C2FA126-8C86-4C0D-9C93-C91E0F62026D}" type="sibTrans">
      <dgm:prSet/>
      <dgm:spPr/>
      <dgm:t>
        <a:bodyPr/>
        <a:lstStyle/>
        <a:p>
          <a:endParaRPr lang="ru-RU"/>
        </a:p>
      </dgm:t>
    </dgm:pt>
    <dgm:pt modelId="{FCC1EC1F-51D4-4180-8D85-903B452528EF}">
      <dgm:prSet custT="1"/>
      <dgm:spPr/>
      <dgm:t>
        <a:bodyPr/>
        <a:lstStyle/>
        <a:p>
          <a:r>
            <a:rPr lang="ru-RU" sz="2000" b="0" i="0" dirty="0"/>
            <a:t>4.Шығармашылық </a:t>
          </a:r>
          <a:r>
            <a:rPr lang="ru-RU" sz="2000" b="0" i="0" dirty="0" err="1"/>
            <a:t>жоба</a:t>
          </a:r>
          <a:r>
            <a:rPr lang="ru-RU" sz="2000" b="0" i="0" dirty="0"/>
            <a:t>:</a:t>
          </a:r>
          <a:endParaRPr lang="ru-RU" sz="2000" dirty="0"/>
        </a:p>
      </dgm:t>
    </dgm:pt>
    <dgm:pt modelId="{89AA090B-3132-4358-8A68-AA8EAC6015CC}" cxnId="{3888D4D5-FFFA-4138-AD2D-6D691688B4AE}" type="parTrans">
      <dgm:prSet/>
      <dgm:spPr/>
      <dgm:t>
        <a:bodyPr/>
        <a:lstStyle/>
        <a:p>
          <a:endParaRPr lang="ru-RU"/>
        </a:p>
      </dgm:t>
    </dgm:pt>
    <dgm:pt modelId="{4F89A707-3132-4CE3-B08D-3A36FCEF342F}" cxnId="{3888D4D5-FFFA-4138-AD2D-6D691688B4AE}" type="sibTrans">
      <dgm:prSet/>
      <dgm:spPr/>
      <dgm:t>
        <a:bodyPr/>
        <a:lstStyle/>
        <a:p>
          <a:endParaRPr lang="ru-RU"/>
        </a:p>
      </dgm:t>
    </dgm:pt>
    <dgm:pt modelId="{F408EF01-904F-4CCD-9B7B-D4BCCA5F8B62}" type="pres">
      <dgm:prSet presAssocID="{BF0FC118-21F7-4C55-A1FF-0BD7FAFCCA06}" presName="Name0" presStyleCnt="0">
        <dgm:presLayoutVars>
          <dgm:chMax val="1"/>
          <dgm:dir/>
          <dgm:animLvl val="ctr"/>
          <dgm:resizeHandles val="exact"/>
        </dgm:presLayoutVars>
      </dgm:prSet>
      <dgm:spPr/>
      <dgm:t>
        <a:bodyPr/>
        <a:lstStyle/>
        <a:p>
          <a:endParaRPr lang="ru-RU"/>
        </a:p>
      </dgm:t>
    </dgm:pt>
    <dgm:pt modelId="{1A37E001-E55B-46C6-BBAE-CFE2DF204BC3}" type="pres">
      <dgm:prSet presAssocID="{901E63AD-7B70-410A-9BBC-7942FEE87EAF}" presName="centerShape" presStyleLbl="node0" presStyleIdx="0" presStyleCnt="1"/>
      <dgm:spPr/>
      <dgm:t>
        <a:bodyPr/>
        <a:lstStyle/>
        <a:p>
          <a:endParaRPr lang="ru-RU"/>
        </a:p>
      </dgm:t>
    </dgm:pt>
    <dgm:pt modelId="{7AF10D83-90E1-4AAA-BC88-97DDB590651A}" type="pres">
      <dgm:prSet presAssocID="{A89F15A2-F967-44AD-AC82-58C91529F954}" presName="parTrans" presStyleLbl="sibTrans2D1" presStyleIdx="0" presStyleCnt="5"/>
      <dgm:spPr/>
      <dgm:t>
        <a:bodyPr/>
        <a:lstStyle/>
        <a:p>
          <a:endParaRPr lang="ru-RU"/>
        </a:p>
      </dgm:t>
    </dgm:pt>
    <dgm:pt modelId="{7EFA1BDB-CC27-4A4F-91E4-8C05E4A26EFE}" type="pres">
      <dgm:prSet presAssocID="{A89F15A2-F967-44AD-AC82-58C91529F954}" presName="connectorText" presStyleLbl="sibTrans2D1" presStyleIdx="0" presStyleCnt="5"/>
      <dgm:spPr/>
      <dgm:t>
        <a:bodyPr/>
        <a:lstStyle/>
        <a:p>
          <a:endParaRPr lang="ru-RU"/>
        </a:p>
      </dgm:t>
    </dgm:pt>
    <dgm:pt modelId="{7DF4A05D-D9A8-42F7-8578-0CD56F2F1C1A}" type="pres">
      <dgm:prSet presAssocID="{96849822-C712-4067-BC80-110A42C4D92F}" presName="node" presStyleLbl="node1" presStyleIdx="0" presStyleCnt="5" custScaleX="162593" custRadScaleRad="109863" custRadScaleInc="2886">
        <dgm:presLayoutVars>
          <dgm:bulletEnabled val="1"/>
        </dgm:presLayoutVars>
      </dgm:prSet>
      <dgm:spPr/>
      <dgm:t>
        <a:bodyPr/>
        <a:lstStyle/>
        <a:p>
          <a:endParaRPr lang="ru-RU"/>
        </a:p>
      </dgm:t>
    </dgm:pt>
    <dgm:pt modelId="{0569992D-2B35-4450-B0FC-757465370C06}" type="pres">
      <dgm:prSet presAssocID="{7A783BB8-C229-4ABE-B338-5A9994B0114F}" presName="parTrans" presStyleLbl="sibTrans2D1" presStyleIdx="1" presStyleCnt="5"/>
      <dgm:spPr/>
      <dgm:t>
        <a:bodyPr/>
        <a:lstStyle/>
        <a:p>
          <a:endParaRPr lang="ru-RU"/>
        </a:p>
      </dgm:t>
    </dgm:pt>
    <dgm:pt modelId="{0F9CAA01-3906-4F80-90C7-08DF5395A15A}" type="pres">
      <dgm:prSet presAssocID="{7A783BB8-C229-4ABE-B338-5A9994B0114F}" presName="connectorText" presStyleLbl="sibTrans2D1" presStyleIdx="1" presStyleCnt="5"/>
      <dgm:spPr/>
      <dgm:t>
        <a:bodyPr/>
        <a:lstStyle/>
        <a:p>
          <a:endParaRPr lang="ru-RU"/>
        </a:p>
      </dgm:t>
    </dgm:pt>
    <dgm:pt modelId="{EEDAE489-6081-43C1-B570-D34D29D81832}" type="pres">
      <dgm:prSet presAssocID="{1D54A7E2-8569-4677-B424-0466E59A4449}" presName="node" presStyleLbl="node1" presStyleIdx="1" presStyleCnt="5" custScaleX="162593" custRadScaleRad="114738" custRadScaleInc="-12864">
        <dgm:presLayoutVars>
          <dgm:bulletEnabled val="1"/>
        </dgm:presLayoutVars>
      </dgm:prSet>
      <dgm:spPr/>
      <dgm:t>
        <a:bodyPr/>
        <a:lstStyle/>
        <a:p>
          <a:endParaRPr lang="ru-RU"/>
        </a:p>
      </dgm:t>
    </dgm:pt>
    <dgm:pt modelId="{6CE3D193-F873-44D8-BC78-F806926D4888}" type="pres">
      <dgm:prSet presAssocID="{2F37B2F6-40AC-494A-A11D-A19CBCB18570}" presName="parTrans" presStyleLbl="sibTrans2D1" presStyleIdx="2" presStyleCnt="5"/>
      <dgm:spPr/>
      <dgm:t>
        <a:bodyPr/>
        <a:lstStyle/>
        <a:p>
          <a:endParaRPr lang="ru-RU"/>
        </a:p>
      </dgm:t>
    </dgm:pt>
    <dgm:pt modelId="{A2EE3E30-522F-4A41-80FC-8D711F483EAF}" type="pres">
      <dgm:prSet presAssocID="{2F37B2F6-40AC-494A-A11D-A19CBCB18570}" presName="connectorText" presStyleLbl="sibTrans2D1" presStyleIdx="2" presStyleCnt="5"/>
      <dgm:spPr/>
      <dgm:t>
        <a:bodyPr/>
        <a:lstStyle/>
        <a:p>
          <a:endParaRPr lang="ru-RU"/>
        </a:p>
      </dgm:t>
    </dgm:pt>
    <dgm:pt modelId="{7317AE3A-341A-4412-A584-D06F692A96A9}" type="pres">
      <dgm:prSet presAssocID="{6F57CEFF-5BE8-4BCC-820F-4331D5D47072}" presName="node" presStyleLbl="node1" presStyleIdx="2" presStyleCnt="5" custScaleX="162593" custRadScaleRad="112317" custRadScaleInc="-13409">
        <dgm:presLayoutVars>
          <dgm:bulletEnabled val="1"/>
        </dgm:presLayoutVars>
      </dgm:prSet>
      <dgm:spPr/>
      <dgm:t>
        <a:bodyPr/>
        <a:lstStyle/>
        <a:p>
          <a:endParaRPr lang="ru-RU"/>
        </a:p>
      </dgm:t>
    </dgm:pt>
    <dgm:pt modelId="{23FBA08F-B578-468D-A2B8-639F621F9015}" type="pres">
      <dgm:prSet presAssocID="{89AA090B-3132-4358-8A68-AA8EAC6015CC}" presName="parTrans" presStyleLbl="sibTrans2D1" presStyleIdx="3" presStyleCnt="5"/>
      <dgm:spPr/>
      <dgm:t>
        <a:bodyPr/>
        <a:lstStyle/>
        <a:p>
          <a:endParaRPr lang="ru-RU"/>
        </a:p>
      </dgm:t>
    </dgm:pt>
    <dgm:pt modelId="{26509D45-B862-4029-8FA5-4C0A2197D693}" type="pres">
      <dgm:prSet presAssocID="{89AA090B-3132-4358-8A68-AA8EAC6015CC}" presName="connectorText" presStyleLbl="sibTrans2D1" presStyleIdx="3" presStyleCnt="5"/>
      <dgm:spPr/>
      <dgm:t>
        <a:bodyPr/>
        <a:lstStyle/>
        <a:p>
          <a:endParaRPr lang="ru-RU"/>
        </a:p>
      </dgm:t>
    </dgm:pt>
    <dgm:pt modelId="{11BB311E-FBAB-4720-8C9D-0B131886AA49}" type="pres">
      <dgm:prSet presAssocID="{FCC1EC1F-51D4-4180-8D85-903B452528EF}" presName="node" presStyleLbl="node1" presStyleIdx="3" presStyleCnt="5" custScaleX="162593" custRadScaleRad="112287" custRadScaleInc="6124">
        <dgm:presLayoutVars>
          <dgm:bulletEnabled val="1"/>
        </dgm:presLayoutVars>
      </dgm:prSet>
      <dgm:spPr/>
      <dgm:t>
        <a:bodyPr/>
        <a:lstStyle/>
        <a:p>
          <a:endParaRPr lang="ru-RU"/>
        </a:p>
      </dgm:t>
    </dgm:pt>
    <dgm:pt modelId="{B5CBE992-0AFE-4BBE-925E-6A94ED3AA6A3}" type="pres">
      <dgm:prSet presAssocID="{1FEF706B-4CB7-4B01-AB46-087EDAE0D320}" presName="parTrans" presStyleLbl="sibTrans2D1" presStyleIdx="4" presStyleCnt="5"/>
      <dgm:spPr/>
      <dgm:t>
        <a:bodyPr/>
        <a:lstStyle/>
        <a:p>
          <a:endParaRPr lang="ru-RU"/>
        </a:p>
      </dgm:t>
    </dgm:pt>
    <dgm:pt modelId="{97F52698-25A2-4F32-BDD5-1EDD5E1B36A0}" type="pres">
      <dgm:prSet presAssocID="{1FEF706B-4CB7-4B01-AB46-087EDAE0D320}" presName="connectorText" presStyleLbl="sibTrans2D1" presStyleIdx="4" presStyleCnt="5"/>
      <dgm:spPr/>
      <dgm:t>
        <a:bodyPr/>
        <a:lstStyle/>
        <a:p>
          <a:endParaRPr lang="ru-RU"/>
        </a:p>
      </dgm:t>
    </dgm:pt>
    <dgm:pt modelId="{BA0A679D-5D50-4A12-9BA8-74E8AEEA0806}" type="pres">
      <dgm:prSet presAssocID="{28D5278F-69CA-436D-A79A-E8815A3FA429}" presName="node" presStyleLbl="node1" presStyleIdx="4" presStyleCnt="5" custScaleX="162593" custRadScaleRad="120676" custRadScaleInc="5036">
        <dgm:presLayoutVars>
          <dgm:bulletEnabled val="1"/>
        </dgm:presLayoutVars>
      </dgm:prSet>
      <dgm:spPr/>
      <dgm:t>
        <a:bodyPr/>
        <a:lstStyle/>
        <a:p>
          <a:endParaRPr lang="ru-RU"/>
        </a:p>
      </dgm:t>
    </dgm:pt>
  </dgm:ptLst>
  <dgm:cxnLst>
    <dgm:cxn modelId="{CDE49791-913A-4C44-978B-01B8A0F30B0F}" type="presOf" srcId="{96849822-C712-4067-BC80-110A42C4D92F}" destId="{7DF4A05D-D9A8-42F7-8578-0CD56F2F1C1A}" srcOrd="0" destOrd="0" presId="urn:microsoft.com/office/officeart/2005/8/layout/radial5"/>
    <dgm:cxn modelId="{A5C43D28-7D98-4481-9A99-7EEA3D08546C}" type="presOf" srcId="{BF0FC118-21F7-4C55-A1FF-0BD7FAFCCA06}" destId="{F408EF01-904F-4CCD-9B7B-D4BCCA5F8B62}" srcOrd="0" destOrd="0" presId="urn:microsoft.com/office/officeart/2005/8/layout/radial5"/>
    <dgm:cxn modelId="{106A9B55-4D79-4E38-A6E7-A962C9ECF364}" srcId="{BF0FC118-21F7-4C55-A1FF-0BD7FAFCCA06}" destId="{901E63AD-7B70-410A-9BBC-7942FEE87EAF}" srcOrd="0" destOrd="0" parTransId="{EC50F7F6-135F-4E86-BF71-32B0B540EE4D}" sibTransId="{FEC44F73-02E8-4308-B7ED-724BCF2C7546}"/>
    <dgm:cxn modelId="{481463FC-553A-45C3-90C9-BB9F7062FA78}" type="presOf" srcId="{7A783BB8-C229-4ABE-B338-5A9994B0114F}" destId="{0F9CAA01-3906-4F80-90C7-08DF5395A15A}" srcOrd="1" destOrd="0" presId="urn:microsoft.com/office/officeart/2005/8/layout/radial5"/>
    <dgm:cxn modelId="{079CCB20-31BB-463D-B2C9-B272D759390C}" type="presOf" srcId="{89AA090B-3132-4358-8A68-AA8EAC6015CC}" destId="{26509D45-B862-4029-8FA5-4C0A2197D693}" srcOrd="1" destOrd="0" presId="urn:microsoft.com/office/officeart/2005/8/layout/radial5"/>
    <dgm:cxn modelId="{42C9D32F-3A76-48C9-B586-4A85D87CF65A}" srcId="{901E63AD-7B70-410A-9BBC-7942FEE87EAF}" destId="{28D5278F-69CA-436D-A79A-E8815A3FA429}" srcOrd="4" destOrd="0" parTransId="{1FEF706B-4CB7-4B01-AB46-087EDAE0D320}" sibTransId="{6E39AF40-8154-49AC-A157-F9DAFBA395C8}"/>
    <dgm:cxn modelId="{2D56538B-4761-46CB-B2BB-F0AAF209847D}" type="presOf" srcId="{A89F15A2-F967-44AD-AC82-58C91529F954}" destId="{7EFA1BDB-CC27-4A4F-91E4-8C05E4A26EFE}" srcOrd="1" destOrd="0" presId="urn:microsoft.com/office/officeart/2005/8/layout/radial5"/>
    <dgm:cxn modelId="{F15190FF-9C6B-4C5A-9A03-5EB6E1C01F57}" type="presOf" srcId="{FCC1EC1F-51D4-4180-8D85-903B452528EF}" destId="{11BB311E-FBAB-4720-8C9D-0B131886AA49}" srcOrd="0" destOrd="0" presId="urn:microsoft.com/office/officeart/2005/8/layout/radial5"/>
    <dgm:cxn modelId="{1158B5F9-E75E-4B71-834E-FFFD9E101224}" type="presOf" srcId="{1FEF706B-4CB7-4B01-AB46-087EDAE0D320}" destId="{B5CBE992-0AFE-4BBE-925E-6A94ED3AA6A3}" srcOrd="0" destOrd="0" presId="urn:microsoft.com/office/officeart/2005/8/layout/radial5"/>
    <dgm:cxn modelId="{038B6B32-F965-48A3-85AB-EF49E9EBA2FB}" srcId="{BF0FC118-21F7-4C55-A1FF-0BD7FAFCCA06}" destId="{D0581CA0-C31A-4FAE-902D-0CCE911DF981}" srcOrd="2" destOrd="0" parTransId="{7A883F95-0E79-4B4A-B968-FB41B9FAE74C}" sibTransId="{125CD8E0-AC7E-4ABC-BAD3-06FB3F65EB5A}"/>
    <dgm:cxn modelId="{F3744E85-C17D-4245-ACB0-BAAD851241A2}" type="presOf" srcId="{28D5278F-69CA-436D-A79A-E8815A3FA429}" destId="{BA0A679D-5D50-4A12-9BA8-74E8AEEA0806}" srcOrd="0" destOrd="0" presId="urn:microsoft.com/office/officeart/2005/8/layout/radial5"/>
    <dgm:cxn modelId="{E998FDE2-6348-465B-A8F2-CE3BC08AE46D}" type="presOf" srcId="{89AA090B-3132-4358-8A68-AA8EAC6015CC}" destId="{23FBA08F-B578-468D-A2B8-639F621F9015}" srcOrd="0" destOrd="0" presId="urn:microsoft.com/office/officeart/2005/8/layout/radial5"/>
    <dgm:cxn modelId="{7558EA07-EA0A-4177-A4C1-6907DECCCC8F}" type="presOf" srcId="{1D54A7E2-8569-4677-B424-0466E59A4449}" destId="{EEDAE489-6081-43C1-B570-D34D29D81832}" srcOrd="0" destOrd="0" presId="urn:microsoft.com/office/officeart/2005/8/layout/radial5"/>
    <dgm:cxn modelId="{6223D70D-8E62-4043-BAC1-A5941821D5B4}" srcId="{901E63AD-7B70-410A-9BBC-7942FEE87EAF}" destId="{96849822-C712-4067-BC80-110A42C4D92F}" srcOrd="0" destOrd="0" parTransId="{A89F15A2-F967-44AD-AC82-58C91529F954}" sibTransId="{2EA8784F-F97C-4201-8389-B98886D3F83B}"/>
    <dgm:cxn modelId="{875E3E48-9A9C-4A96-9364-2DA115F53CA3}" type="presOf" srcId="{6F57CEFF-5BE8-4BCC-820F-4331D5D47072}" destId="{7317AE3A-341A-4412-A584-D06F692A96A9}" srcOrd="0" destOrd="0" presId="urn:microsoft.com/office/officeart/2005/8/layout/radial5"/>
    <dgm:cxn modelId="{EDB1FEE8-B695-4861-B63E-6D206C7999A6}" type="presOf" srcId="{7A783BB8-C229-4ABE-B338-5A9994B0114F}" destId="{0569992D-2B35-4450-B0FC-757465370C06}" srcOrd="0" destOrd="0" presId="urn:microsoft.com/office/officeart/2005/8/layout/radial5"/>
    <dgm:cxn modelId="{BD062BFC-D246-40A3-9759-22365028593A}" type="presOf" srcId="{1FEF706B-4CB7-4B01-AB46-087EDAE0D320}" destId="{97F52698-25A2-4F32-BDD5-1EDD5E1B36A0}" srcOrd="1" destOrd="0" presId="urn:microsoft.com/office/officeart/2005/8/layout/radial5"/>
    <dgm:cxn modelId="{82A093AF-0D7B-4DCF-9273-FF626F34AC0C}" type="presOf" srcId="{2F37B2F6-40AC-494A-A11D-A19CBCB18570}" destId="{A2EE3E30-522F-4A41-80FC-8D711F483EAF}" srcOrd="1" destOrd="0" presId="urn:microsoft.com/office/officeart/2005/8/layout/radial5"/>
    <dgm:cxn modelId="{C384686C-08E4-4A3B-ACBB-99EDE1CB9BE3}" type="presOf" srcId="{A89F15A2-F967-44AD-AC82-58C91529F954}" destId="{7AF10D83-90E1-4AAA-BC88-97DDB590651A}" srcOrd="0" destOrd="0" presId="urn:microsoft.com/office/officeart/2005/8/layout/radial5"/>
    <dgm:cxn modelId="{AEA29861-8980-46BB-86C9-38DC3BAD65E5}" srcId="{901E63AD-7B70-410A-9BBC-7942FEE87EAF}" destId="{1D54A7E2-8569-4677-B424-0466E59A4449}" srcOrd="1" destOrd="0" parTransId="{7A783BB8-C229-4ABE-B338-5A9994B0114F}" sibTransId="{3E532CA3-FE62-44E8-8BFD-5F5FA494351D}"/>
    <dgm:cxn modelId="{B1C771FC-29D7-4CDC-93AE-E74E9AFB4F61}" type="presOf" srcId="{901E63AD-7B70-410A-9BBC-7942FEE87EAF}" destId="{1A37E001-E55B-46C6-BBAE-CFE2DF204BC3}" srcOrd="0" destOrd="0" presId="urn:microsoft.com/office/officeart/2005/8/layout/radial5"/>
    <dgm:cxn modelId="{3888D4D5-FFFA-4138-AD2D-6D691688B4AE}" srcId="{901E63AD-7B70-410A-9BBC-7942FEE87EAF}" destId="{FCC1EC1F-51D4-4180-8D85-903B452528EF}" srcOrd="3" destOrd="0" parTransId="{89AA090B-3132-4358-8A68-AA8EAC6015CC}" sibTransId="{4F89A707-3132-4CE3-B08D-3A36FCEF342F}"/>
    <dgm:cxn modelId="{5D02BCFC-57D4-467B-BB04-B125C0A75735}" srcId="{BF0FC118-21F7-4C55-A1FF-0BD7FAFCCA06}" destId="{3F821BC2-9C1F-4E68-AFF4-E6C021CA497B}" srcOrd="1" destOrd="0" parTransId="{772DB7B1-0A6C-4AB2-8371-0391535A980C}" sibTransId="{1777ECB9-EA7C-4AC7-BE5F-25685B3C07EB}"/>
    <dgm:cxn modelId="{1E646EAA-896D-4114-95B4-5DDCF04C22EB}" type="presOf" srcId="{2F37B2F6-40AC-494A-A11D-A19CBCB18570}" destId="{6CE3D193-F873-44D8-BC78-F806926D4888}" srcOrd="0" destOrd="0" presId="urn:microsoft.com/office/officeart/2005/8/layout/radial5"/>
    <dgm:cxn modelId="{6C2FA126-8C86-4C0D-9C93-C91E0F62026D}" srcId="{901E63AD-7B70-410A-9BBC-7942FEE87EAF}" destId="{6F57CEFF-5BE8-4BCC-820F-4331D5D47072}" srcOrd="2" destOrd="0" parTransId="{2F37B2F6-40AC-494A-A11D-A19CBCB18570}" sibTransId="{F457967B-55F1-4331-BEFE-82C135BCD81D}"/>
    <dgm:cxn modelId="{08F2F125-176E-4B02-A3F2-FD464CABA8E6}" type="presParOf" srcId="{F408EF01-904F-4CCD-9B7B-D4BCCA5F8B62}" destId="{1A37E001-E55B-46C6-BBAE-CFE2DF204BC3}" srcOrd="0" destOrd="0" presId="urn:microsoft.com/office/officeart/2005/8/layout/radial5"/>
    <dgm:cxn modelId="{D733CFEF-9CC1-4350-BB10-F48501A2D498}" type="presParOf" srcId="{F408EF01-904F-4CCD-9B7B-D4BCCA5F8B62}" destId="{7AF10D83-90E1-4AAA-BC88-97DDB590651A}" srcOrd="1" destOrd="0" presId="urn:microsoft.com/office/officeart/2005/8/layout/radial5"/>
    <dgm:cxn modelId="{B06EE45C-2037-4E73-A721-1E4E2E3B0E7E}" type="presParOf" srcId="{7AF10D83-90E1-4AAA-BC88-97DDB590651A}" destId="{7EFA1BDB-CC27-4A4F-91E4-8C05E4A26EFE}" srcOrd="0" destOrd="0" presId="urn:microsoft.com/office/officeart/2005/8/layout/radial5"/>
    <dgm:cxn modelId="{6C89D006-A1F5-457B-BCEB-420E89C82D4E}" type="presParOf" srcId="{F408EF01-904F-4CCD-9B7B-D4BCCA5F8B62}" destId="{7DF4A05D-D9A8-42F7-8578-0CD56F2F1C1A}" srcOrd="2" destOrd="0" presId="urn:microsoft.com/office/officeart/2005/8/layout/radial5"/>
    <dgm:cxn modelId="{A5A6C181-E08E-4E8F-91A8-6C50829E248A}" type="presParOf" srcId="{F408EF01-904F-4CCD-9B7B-D4BCCA5F8B62}" destId="{0569992D-2B35-4450-B0FC-757465370C06}" srcOrd="3" destOrd="0" presId="urn:microsoft.com/office/officeart/2005/8/layout/radial5"/>
    <dgm:cxn modelId="{29098036-F33E-4C24-9654-C7E549A21A01}" type="presParOf" srcId="{0569992D-2B35-4450-B0FC-757465370C06}" destId="{0F9CAA01-3906-4F80-90C7-08DF5395A15A}" srcOrd="0" destOrd="0" presId="urn:microsoft.com/office/officeart/2005/8/layout/radial5"/>
    <dgm:cxn modelId="{AEF2815E-3C05-4BC3-8C52-38F697C4F971}" type="presParOf" srcId="{F408EF01-904F-4CCD-9B7B-D4BCCA5F8B62}" destId="{EEDAE489-6081-43C1-B570-D34D29D81832}" srcOrd="4" destOrd="0" presId="urn:microsoft.com/office/officeart/2005/8/layout/radial5"/>
    <dgm:cxn modelId="{D0FF8E67-7567-4CB8-AAF1-B0B297F28083}" type="presParOf" srcId="{F408EF01-904F-4CCD-9B7B-D4BCCA5F8B62}" destId="{6CE3D193-F873-44D8-BC78-F806926D4888}" srcOrd="5" destOrd="0" presId="urn:microsoft.com/office/officeart/2005/8/layout/radial5"/>
    <dgm:cxn modelId="{5F0F1652-E158-4133-B236-6B5D90D30BBE}" type="presParOf" srcId="{6CE3D193-F873-44D8-BC78-F806926D4888}" destId="{A2EE3E30-522F-4A41-80FC-8D711F483EAF}" srcOrd="0" destOrd="0" presId="urn:microsoft.com/office/officeart/2005/8/layout/radial5"/>
    <dgm:cxn modelId="{A42D604E-26EE-4FC7-9907-0CB49543B48C}" type="presParOf" srcId="{F408EF01-904F-4CCD-9B7B-D4BCCA5F8B62}" destId="{7317AE3A-341A-4412-A584-D06F692A96A9}" srcOrd="6" destOrd="0" presId="urn:microsoft.com/office/officeart/2005/8/layout/radial5"/>
    <dgm:cxn modelId="{5FC57EE5-5C59-4277-9FE0-553B697C91D7}" type="presParOf" srcId="{F408EF01-904F-4CCD-9B7B-D4BCCA5F8B62}" destId="{23FBA08F-B578-468D-A2B8-639F621F9015}" srcOrd="7" destOrd="0" presId="urn:microsoft.com/office/officeart/2005/8/layout/radial5"/>
    <dgm:cxn modelId="{CEBA929F-B934-4EB2-B348-14F6F27DC7E6}" type="presParOf" srcId="{23FBA08F-B578-468D-A2B8-639F621F9015}" destId="{26509D45-B862-4029-8FA5-4C0A2197D693}" srcOrd="0" destOrd="0" presId="urn:microsoft.com/office/officeart/2005/8/layout/radial5"/>
    <dgm:cxn modelId="{D49827F1-2549-4CCF-AB9F-4CB1F17F4DE0}" type="presParOf" srcId="{F408EF01-904F-4CCD-9B7B-D4BCCA5F8B62}" destId="{11BB311E-FBAB-4720-8C9D-0B131886AA49}" srcOrd="8" destOrd="0" presId="urn:microsoft.com/office/officeart/2005/8/layout/radial5"/>
    <dgm:cxn modelId="{A50AF292-C899-4277-866E-D97FA3CFCE2B}" type="presParOf" srcId="{F408EF01-904F-4CCD-9B7B-D4BCCA5F8B62}" destId="{B5CBE992-0AFE-4BBE-925E-6A94ED3AA6A3}" srcOrd="9" destOrd="0" presId="urn:microsoft.com/office/officeart/2005/8/layout/radial5"/>
    <dgm:cxn modelId="{65E6BF4D-D83F-40AB-B589-D8AAD52CE83F}" type="presParOf" srcId="{B5CBE992-0AFE-4BBE-925E-6A94ED3AA6A3}" destId="{97F52698-25A2-4F32-BDD5-1EDD5E1B36A0}" srcOrd="0" destOrd="0" presId="urn:microsoft.com/office/officeart/2005/8/layout/radial5"/>
    <dgm:cxn modelId="{8674684F-AFF9-4999-86B0-081F17EEBC51}" type="presParOf" srcId="{F408EF01-904F-4CCD-9B7B-D4BCCA5F8B62}" destId="{BA0A679D-5D50-4A12-9BA8-74E8AEEA0806}" srcOrd="10" destOrd="0" presId="urn:microsoft.com/office/officeart/2005/8/layout/radial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74F05E-9DBA-439E-94D8-1BFE4D9A6A2F}" type="doc">
      <dgm:prSet loTypeId="urn:microsoft.com/office/officeart/2005/8/layout/hierarchy1" loCatId="hierarchy" qsTypeId="urn:microsoft.com/office/officeart/2005/8/quickstyle/simple1" qsCatId="simple" csTypeId="urn:microsoft.com/office/officeart/2005/8/colors/colorful3" csCatId="colorful" phldr="1"/>
      <dgm:spPr/>
      <dgm:t>
        <a:bodyPr/>
        <a:lstStyle/>
        <a:p>
          <a:endParaRPr lang="ru-RU"/>
        </a:p>
      </dgm:t>
    </dgm:pt>
    <dgm:pt modelId="{05E07752-E8E1-4254-BAC2-344A7C6BE25B}">
      <dgm:prSet phldrT="[Текст]" custT="1"/>
      <dgm:spPr/>
      <dgm:t>
        <a:bodyPr/>
        <a:lstStyle/>
        <a:p>
          <a:r>
            <a:rPr lang="ru-RU" sz="3200" b="0" i="0" dirty="0" err="1"/>
            <a:t>Жоба</a:t>
          </a:r>
          <a:r>
            <a:rPr lang="ru-RU" sz="3200" b="0" i="0" dirty="0"/>
            <a:t> </a:t>
          </a:r>
          <a:r>
            <a:rPr lang="ru-RU" sz="3200" b="0" i="0" dirty="0" err="1"/>
            <a:t>құрылымы</a:t>
          </a:r>
          <a:r>
            <a:rPr lang="ru-RU" sz="3200" b="0" i="0" dirty="0"/>
            <a:t> </a:t>
          </a:r>
          <a:r>
            <a:rPr lang="ru-RU" sz="3200" b="0" i="0" dirty="0" err="1"/>
            <a:t>бойынша</a:t>
          </a:r>
          <a:r>
            <a:rPr lang="ru-RU" sz="3200" b="0" i="0" dirty="0"/>
            <a:t> 3 </a:t>
          </a:r>
          <a:r>
            <a:rPr lang="ru-RU" sz="3200" b="0" i="0" dirty="0" err="1"/>
            <a:t>кезеңге</a:t>
          </a:r>
          <a:r>
            <a:rPr lang="ru-RU" sz="3200" b="0" i="0" dirty="0"/>
            <a:t> </a:t>
          </a:r>
          <a:r>
            <a:rPr lang="ru-RU" sz="3200" b="0" i="0" dirty="0" err="1"/>
            <a:t>бөлінеді</a:t>
          </a:r>
          <a:r>
            <a:rPr lang="ru-RU" sz="3200" b="0" i="0" dirty="0"/>
            <a:t>.</a:t>
          </a:r>
          <a:endParaRPr lang="ru-RU" sz="3200" dirty="0"/>
        </a:p>
      </dgm:t>
    </dgm:pt>
    <dgm:pt modelId="{E1BA5912-BEC9-4942-9159-2B462377F997}" cxnId="{88A9B68B-FC9C-4B03-8AC3-5153333862DB}" type="parTrans">
      <dgm:prSet/>
      <dgm:spPr/>
      <dgm:t>
        <a:bodyPr/>
        <a:lstStyle/>
        <a:p>
          <a:endParaRPr lang="ru-RU"/>
        </a:p>
      </dgm:t>
    </dgm:pt>
    <dgm:pt modelId="{51DAE4B8-584A-488A-9780-C7073C74A550}" cxnId="{88A9B68B-FC9C-4B03-8AC3-5153333862DB}" type="sibTrans">
      <dgm:prSet/>
      <dgm:spPr/>
      <dgm:t>
        <a:bodyPr/>
        <a:lstStyle/>
        <a:p>
          <a:endParaRPr lang="ru-RU"/>
        </a:p>
      </dgm:t>
    </dgm:pt>
    <dgm:pt modelId="{C139FD18-E893-478C-98CF-44BCB6AA2915}">
      <dgm:prSet phldrT="[Текст]"/>
      <dgm:spPr/>
      <dgm:t>
        <a:bodyPr/>
        <a:lstStyle/>
        <a:p>
          <a:r>
            <a:rPr lang="ru-RU" b="0" i="0" dirty="0"/>
            <a:t>1.Дайындық.</a:t>
          </a:r>
          <a:endParaRPr lang="ru-RU" dirty="0"/>
        </a:p>
      </dgm:t>
    </dgm:pt>
    <dgm:pt modelId="{F5D6230A-2988-469D-AD12-3ED59C24A4BD}" cxnId="{962E88B9-9A33-41D7-81C2-524008349DE3}" type="parTrans">
      <dgm:prSet/>
      <dgm:spPr/>
      <dgm:t>
        <a:bodyPr/>
        <a:lstStyle/>
        <a:p>
          <a:endParaRPr lang="ru-RU"/>
        </a:p>
      </dgm:t>
    </dgm:pt>
    <dgm:pt modelId="{59A4BF50-2BF9-4302-9264-DD222B505F68}" cxnId="{962E88B9-9A33-41D7-81C2-524008349DE3}" type="sibTrans">
      <dgm:prSet/>
      <dgm:spPr/>
      <dgm:t>
        <a:bodyPr/>
        <a:lstStyle/>
        <a:p>
          <a:endParaRPr lang="ru-RU"/>
        </a:p>
      </dgm:t>
    </dgm:pt>
    <dgm:pt modelId="{90A8DD0A-E6A6-4775-AF9C-CCC312DB703D}">
      <dgm:prSet phldrT="[Текст]"/>
      <dgm:spPr/>
      <dgm:t>
        <a:bodyPr/>
        <a:lstStyle/>
        <a:p>
          <a:r>
            <a:rPr lang="ru-RU" b="0" i="0" dirty="0"/>
            <a:t>2.Негізгі.</a:t>
          </a:r>
          <a:endParaRPr lang="ru-RU" dirty="0"/>
        </a:p>
      </dgm:t>
    </dgm:pt>
    <dgm:pt modelId="{CEA021D0-AB1A-4195-8547-0F30C3DF5F40}" cxnId="{8FA00113-7DB5-4A55-A290-294BFD2BC0BB}" type="parTrans">
      <dgm:prSet/>
      <dgm:spPr/>
      <dgm:t>
        <a:bodyPr/>
        <a:lstStyle/>
        <a:p>
          <a:endParaRPr lang="ru-RU"/>
        </a:p>
      </dgm:t>
    </dgm:pt>
    <dgm:pt modelId="{4829AFF8-0553-4D85-BAE0-FDDA0510DCDD}" cxnId="{8FA00113-7DB5-4A55-A290-294BFD2BC0BB}" type="sibTrans">
      <dgm:prSet/>
      <dgm:spPr/>
      <dgm:t>
        <a:bodyPr/>
        <a:lstStyle/>
        <a:p>
          <a:endParaRPr lang="ru-RU"/>
        </a:p>
      </dgm:t>
    </dgm:pt>
    <dgm:pt modelId="{287B6608-102E-4D83-A116-3A30FDB4130D}">
      <dgm:prSet/>
      <dgm:spPr/>
      <dgm:t>
        <a:bodyPr/>
        <a:lstStyle/>
        <a:p>
          <a:r>
            <a:rPr lang="ru-RU" b="0" i="0"/>
            <a:t>3.Қорытынды.</a:t>
          </a:r>
          <a:endParaRPr lang="ru-RU"/>
        </a:p>
      </dgm:t>
    </dgm:pt>
    <dgm:pt modelId="{0393CCFC-0799-4EE6-A48A-0981757F2B59}" cxnId="{AC218D8E-CA70-4B02-8495-DE59B0046BAC}" type="parTrans">
      <dgm:prSet/>
      <dgm:spPr/>
      <dgm:t>
        <a:bodyPr/>
        <a:lstStyle/>
        <a:p>
          <a:endParaRPr lang="ru-RU"/>
        </a:p>
      </dgm:t>
    </dgm:pt>
    <dgm:pt modelId="{50B5AB55-4CC7-414F-AAF4-5E948A006847}" cxnId="{AC218D8E-CA70-4B02-8495-DE59B0046BAC}" type="sibTrans">
      <dgm:prSet/>
      <dgm:spPr/>
      <dgm:t>
        <a:bodyPr/>
        <a:lstStyle/>
        <a:p>
          <a:endParaRPr lang="ru-RU"/>
        </a:p>
      </dgm:t>
    </dgm:pt>
    <dgm:pt modelId="{64A99DB1-3552-4CFF-8CFA-784A512DA2EE}" type="pres">
      <dgm:prSet presAssocID="{8D74F05E-9DBA-439E-94D8-1BFE4D9A6A2F}" presName="hierChild1" presStyleCnt="0">
        <dgm:presLayoutVars>
          <dgm:chPref val="1"/>
          <dgm:dir/>
          <dgm:animOne val="branch"/>
          <dgm:animLvl val="lvl"/>
          <dgm:resizeHandles/>
        </dgm:presLayoutVars>
      </dgm:prSet>
      <dgm:spPr/>
      <dgm:t>
        <a:bodyPr/>
        <a:lstStyle/>
        <a:p>
          <a:endParaRPr lang="ru-RU"/>
        </a:p>
      </dgm:t>
    </dgm:pt>
    <dgm:pt modelId="{CD8F2264-2ED8-4B50-9283-638507E5BCA9}" type="pres">
      <dgm:prSet presAssocID="{05E07752-E8E1-4254-BAC2-344A7C6BE25B}" presName="hierRoot1" presStyleCnt="0"/>
      <dgm:spPr/>
    </dgm:pt>
    <dgm:pt modelId="{5B65F51B-9C94-44BF-ADB1-334D2A05FEF5}" type="pres">
      <dgm:prSet presAssocID="{05E07752-E8E1-4254-BAC2-344A7C6BE25B}" presName="composite" presStyleCnt="0"/>
      <dgm:spPr/>
    </dgm:pt>
    <dgm:pt modelId="{BE0D106E-29EC-4128-B490-BE84AD1BF3F5}" type="pres">
      <dgm:prSet presAssocID="{05E07752-E8E1-4254-BAC2-344A7C6BE25B}" presName="background" presStyleLbl="node0" presStyleIdx="0" presStyleCnt="1"/>
      <dgm:spPr/>
    </dgm:pt>
    <dgm:pt modelId="{81D51864-AE20-4A4A-99AD-F948FCDC9719}" type="pres">
      <dgm:prSet presAssocID="{05E07752-E8E1-4254-BAC2-344A7C6BE25B}" presName="text" presStyleLbl="fgAcc0" presStyleIdx="0" presStyleCnt="1" custScaleX="187997" custScaleY="132722">
        <dgm:presLayoutVars>
          <dgm:chPref val="3"/>
        </dgm:presLayoutVars>
      </dgm:prSet>
      <dgm:spPr/>
      <dgm:t>
        <a:bodyPr/>
        <a:lstStyle/>
        <a:p>
          <a:endParaRPr lang="ru-RU"/>
        </a:p>
      </dgm:t>
    </dgm:pt>
    <dgm:pt modelId="{84573A4F-AA17-4081-A404-CC62FB25B4AF}" type="pres">
      <dgm:prSet presAssocID="{05E07752-E8E1-4254-BAC2-344A7C6BE25B}" presName="hierChild2" presStyleCnt="0"/>
      <dgm:spPr/>
    </dgm:pt>
    <dgm:pt modelId="{636B88F2-5480-4DCA-AF6E-F713FAA29C8E}" type="pres">
      <dgm:prSet presAssocID="{F5D6230A-2988-469D-AD12-3ED59C24A4BD}" presName="Name10" presStyleLbl="parChTrans1D2" presStyleIdx="0" presStyleCnt="3"/>
      <dgm:spPr/>
      <dgm:t>
        <a:bodyPr/>
        <a:lstStyle/>
        <a:p>
          <a:endParaRPr lang="ru-RU"/>
        </a:p>
      </dgm:t>
    </dgm:pt>
    <dgm:pt modelId="{7C778A8A-FC2B-4092-9C7B-BAFA32EFDAC9}" type="pres">
      <dgm:prSet presAssocID="{C139FD18-E893-478C-98CF-44BCB6AA2915}" presName="hierRoot2" presStyleCnt="0"/>
      <dgm:spPr/>
    </dgm:pt>
    <dgm:pt modelId="{B428C520-3F2B-4A11-A0F8-4346BA508E29}" type="pres">
      <dgm:prSet presAssocID="{C139FD18-E893-478C-98CF-44BCB6AA2915}" presName="composite2" presStyleCnt="0"/>
      <dgm:spPr/>
    </dgm:pt>
    <dgm:pt modelId="{F8DC803F-03F7-442D-B9D4-F24E46002BFF}" type="pres">
      <dgm:prSet presAssocID="{C139FD18-E893-478C-98CF-44BCB6AA2915}" presName="background2" presStyleLbl="node2" presStyleIdx="0" presStyleCnt="3"/>
      <dgm:spPr/>
    </dgm:pt>
    <dgm:pt modelId="{FFFBD230-2520-47B0-8808-34A38A8E289B}" type="pres">
      <dgm:prSet presAssocID="{C139FD18-E893-478C-98CF-44BCB6AA2915}" presName="text2" presStyleLbl="fgAcc2" presStyleIdx="0" presStyleCnt="3">
        <dgm:presLayoutVars>
          <dgm:chPref val="3"/>
        </dgm:presLayoutVars>
      </dgm:prSet>
      <dgm:spPr/>
      <dgm:t>
        <a:bodyPr/>
        <a:lstStyle/>
        <a:p>
          <a:endParaRPr lang="ru-RU"/>
        </a:p>
      </dgm:t>
    </dgm:pt>
    <dgm:pt modelId="{EFDC9166-688A-47CD-A3FC-18177505B7B8}" type="pres">
      <dgm:prSet presAssocID="{C139FD18-E893-478C-98CF-44BCB6AA2915}" presName="hierChild3" presStyleCnt="0"/>
      <dgm:spPr/>
    </dgm:pt>
    <dgm:pt modelId="{87DA65D2-1182-4B59-BA2D-2AEB1A5D1412}" type="pres">
      <dgm:prSet presAssocID="{CEA021D0-AB1A-4195-8547-0F30C3DF5F40}" presName="Name10" presStyleLbl="parChTrans1D2" presStyleIdx="1" presStyleCnt="3"/>
      <dgm:spPr/>
      <dgm:t>
        <a:bodyPr/>
        <a:lstStyle/>
        <a:p>
          <a:endParaRPr lang="ru-RU"/>
        </a:p>
      </dgm:t>
    </dgm:pt>
    <dgm:pt modelId="{6A68EA05-3C39-4936-9E26-FE9E6ADCC6BF}" type="pres">
      <dgm:prSet presAssocID="{90A8DD0A-E6A6-4775-AF9C-CCC312DB703D}" presName="hierRoot2" presStyleCnt="0"/>
      <dgm:spPr/>
    </dgm:pt>
    <dgm:pt modelId="{E8EA7AB7-5624-440A-92CD-60CC2A7A3A21}" type="pres">
      <dgm:prSet presAssocID="{90A8DD0A-E6A6-4775-AF9C-CCC312DB703D}" presName="composite2" presStyleCnt="0"/>
      <dgm:spPr/>
    </dgm:pt>
    <dgm:pt modelId="{C6A22361-C1A8-4E53-89D6-1C6964B3190E}" type="pres">
      <dgm:prSet presAssocID="{90A8DD0A-E6A6-4775-AF9C-CCC312DB703D}" presName="background2" presStyleLbl="node2" presStyleIdx="1" presStyleCnt="3"/>
      <dgm:spPr/>
    </dgm:pt>
    <dgm:pt modelId="{0AC7E258-4710-490F-94CC-A7A69B91CB84}" type="pres">
      <dgm:prSet presAssocID="{90A8DD0A-E6A6-4775-AF9C-CCC312DB703D}" presName="text2" presStyleLbl="fgAcc2" presStyleIdx="1" presStyleCnt="3">
        <dgm:presLayoutVars>
          <dgm:chPref val="3"/>
        </dgm:presLayoutVars>
      </dgm:prSet>
      <dgm:spPr/>
      <dgm:t>
        <a:bodyPr/>
        <a:lstStyle/>
        <a:p>
          <a:endParaRPr lang="ru-RU"/>
        </a:p>
      </dgm:t>
    </dgm:pt>
    <dgm:pt modelId="{3FD5CC44-073A-49FE-A5C0-A2971B32797E}" type="pres">
      <dgm:prSet presAssocID="{90A8DD0A-E6A6-4775-AF9C-CCC312DB703D}" presName="hierChild3" presStyleCnt="0"/>
      <dgm:spPr/>
    </dgm:pt>
    <dgm:pt modelId="{E8306C6D-279C-4570-A6DF-34B9A8832543}" type="pres">
      <dgm:prSet presAssocID="{0393CCFC-0799-4EE6-A48A-0981757F2B59}" presName="Name10" presStyleLbl="parChTrans1D2" presStyleIdx="2" presStyleCnt="3"/>
      <dgm:spPr/>
      <dgm:t>
        <a:bodyPr/>
        <a:lstStyle/>
        <a:p>
          <a:endParaRPr lang="ru-RU"/>
        </a:p>
      </dgm:t>
    </dgm:pt>
    <dgm:pt modelId="{223B419B-58E3-4CE4-A75B-BEF25B955BAB}" type="pres">
      <dgm:prSet presAssocID="{287B6608-102E-4D83-A116-3A30FDB4130D}" presName="hierRoot2" presStyleCnt="0"/>
      <dgm:spPr/>
    </dgm:pt>
    <dgm:pt modelId="{4096ABFF-7503-4645-86A9-5D3114FEFA19}" type="pres">
      <dgm:prSet presAssocID="{287B6608-102E-4D83-A116-3A30FDB4130D}" presName="composite2" presStyleCnt="0"/>
      <dgm:spPr/>
    </dgm:pt>
    <dgm:pt modelId="{F6346EF7-9C6B-43CF-B63B-859D5178F9B1}" type="pres">
      <dgm:prSet presAssocID="{287B6608-102E-4D83-A116-3A30FDB4130D}" presName="background2" presStyleLbl="node2" presStyleIdx="2" presStyleCnt="3"/>
      <dgm:spPr/>
    </dgm:pt>
    <dgm:pt modelId="{B756DD15-5328-4FFA-8E47-80A80925FF1E}" type="pres">
      <dgm:prSet presAssocID="{287B6608-102E-4D83-A116-3A30FDB4130D}" presName="text2" presStyleLbl="fgAcc2" presStyleIdx="2" presStyleCnt="3">
        <dgm:presLayoutVars>
          <dgm:chPref val="3"/>
        </dgm:presLayoutVars>
      </dgm:prSet>
      <dgm:spPr/>
      <dgm:t>
        <a:bodyPr/>
        <a:lstStyle/>
        <a:p>
          <a:endParaRPr lang="ru-RU"/>
        </a:p>
      </dgm:t>
    </dgm:pt>
    <dgm:pt modelId="{DED3C872-7018-49CC-B67D-483BD7A05B58}" type="pres">
      <dgm:prSet presAssocID="{287B6608-102E-4D83-A116-3A30FDB4130D}" presName="hierChild3" presStyleCnt="0"/>
      <dgm:spPr/>
    </dgm:pt>
  </dgm:ptLst>
  <dgm:cxnLst>
    <dgm:cxn modelId="{88A9B68B-FC9C-4B03-8AC3-5153333862DB}" srcId="{8D74F05E-9DBA-439E-94D8-1BFE4D9A6A2F}" destId="{05E07752-E8E1-4254-BAC2-344A7C6BE25B}" srcOrd="0" destOrd="0" parTransId="{E1BA5912-BEC9-4942-9159-2B462377F997}" sibTransId="{51DAE4B8-584A-488A-9780-C7073C74A550}"/>
    <dgm:cxn modelId="{948351D0-D1D8-4BCE-B8AE-3584E02F3C39}" type="presOf" srcId="{05E07752-E8E1-4254-BAC2-344A7C6BE25B}" destId="{81D51864-AE20-4A4A-99AD-F948FCDC9719}" srcOrd="0" destOrd="0" presId="urn:microsoft.com/office/officeart/2005/8/layout/hierarchy1"/>
    <dgm:cxn modelId="{15FCBECC-B364-4B45-A7D8-0371E542EC55}" type="presOf" srcId="{90A8DD0A-E6A6-4775-AF9C-CCC312DB703D}" destId="{0AC7E258-4710-490F-94CC-A7A69B91CB84}" srcOrd="0" destOrd="0" presId="urn:microsoft.com/office/officeart/2005/8/layout/hierarchy1"/>
    <dgm:cxn modelId="{D2BC7535-F409-4724-874E-F2D8785C9277}" type="presOf" srcId="{F5D6230A-2988-469D-AD12-3ED59C24A4BD}" destId="{636B88F2-5480-4DCA-AF6E-F713FAA29C8E}" srcOrd="0" destOrd="0" presId="urn:microsoft.com/office/officeart/2005/8/layout/hierarchy1"/>
    <dgm:cxn modelId="{10B5640A-2D81-45D0-9EB9-69650FFE190E}" type="presOf" srcId="{CEA021D0-AB1A-4195-8547-0F30C3DF5F40}" destId="{87DA65D2-1182-4B59-BA2D-2AEB1A5D1412}" srcOrd="0" destOrd="0" presId="urn:microsoft.com/office/officeart/2005/8/layout/hierarchy1"/>
    <dgm:cxn modelId="{962E88B9-9A33-41D7-81C2-524008349DE3}" srcId="{05E07752-E8E1-4254-BAC2-344A7C6BE25B}" destId="{C139FD18-E893-478C-98CF-44BCB6AA2915}" srcOrd="0" destOrd="0" parTransId="{F5D6230A-2988-469D-AD12-3ED59C24A4BD}" sibTransId="{59A4BF50-2BF9-4302-9264-DD222B505F68}"/>
    <dgm:cxn modelId="{AC218D8E-CA70-4B02-8495-DE59B0046BAC}" srcId="{05E07752-E8E1-4254-BAC2-344A7C6BE25B}" destId="{287B6608-102E-4D83-A116-3A30FDB4130D}" srcOrd="2" destOrd="0" parTransId="{0393CCFC-0799-4EE6-A48A-0981757F2B59}" sibTransId="{50B5AB55-4CC7-414F-AAF4-5E948A006847}"/>
    <dgm:cxn modelId="{D3810562-95B6-4F6F-9E2C-FEC5010B13E0}" type="presOf" srcId="{C139FD18-E893-478C-98CF-44BCB6AA2915}" destId="{FFFBD230-2520-47B0-8808-34A38A8E289B}" srcOrd="0" destOrd="0" presId="urn:microsoft.com/office/officeart/2005/8/layout/hierarchy1"/>
    <dgm:cxn modelId="{97445489-ADD7-473E-93AC-C6B521B4AE15}" type="presOf" srcId="{8D74F05E-9DBA-439E-94D8-1BFE4D9A6A2F}" destId="{64A99DB1-3552-4CFF-8CFA-784A512DA2EE}" srcOrd="0" destOrd="0" presId="urn:microsoft.com/office/officeart/2005/8/layout/hierarchy1"/>
    <dgm:cxn modelId="{15916865-982B-44A1-93E0-6EDFF24F68FC}" type="presOf" srcId="{0393CCFC-0799-4EE6-A48A-0981757F2B59}" destId="{E8306C6D-279C-4570-A6DF-34B9A8832543}" srcOrd="0" destOrd="0" presId="urn:microsoft.com/office/officeart/2005/8/layout/hierarchy1"/>
    <dgm:cxn modelId="{8FA00113-7DB5-4A55-A290-294BFD2BC0BB}" srcId="{05E07752-E8E1-4254-BAC2-344A7C6BE25B}" destId="{90A8DD0A-E6A6-4775-AF9C-CCC312DB703D}" srcOrd="1" destOrd="0" parTransId="{CEA021D0-AB1A-4195-8547-0F30C3DF5F40}" sibTransId="{4829AFF8-0553-4D85-BAE0-FDDA0510DCDD}"/>
    <dgm:cxn modelId="{F28CB003-7801-403F-94D2-70781537C798}" type="presOf" srcId="{287B6608-102E-4D83-A116-3A30FDB4130D}" destId="{B756DD15-5328-4FFA-8E47-80A80925FF1E}" srcOrd="0" destOrd="0" presId="urn:microsoft.com/office/officeart/2005/8/layout/hierarchy1"/>
    <dgm:cxn modelId="{D5315BE3-8CA6-4AD0-A37F-DEBFB24DB235}" type="presParOf" srcId="{64A99DB1-3552-4CFF-8CFA-784A512DA2EE}" destId="{CD8F2264-2ED8-4B50-9283-638507E5BCA9}" srcOrd="0" destOrd="0" presId="urn:microsoft.com/office/officeart/2005/8/layout/hierarchy1"/>
    <dgm:cxn modelId="{A238A090-5F37-4969-9606-22FEE1693841}" type="presParOf" srcId="{CD8F2264-2ED8-4B50-9283-638507E5BCA9}" destId="{5B65F51B-9C94-44BF-ADB1-334D2A05FEF5}" srcOrd="0" destOrd="0" presId="urn:microsoft.com/office/officeart/2005/8/layout/hierarchy1"/>
    <dgm:cxn modelId="{B86BDE86-2C7C-4EC8-9DDA-04364A1C7849}" type="presParOf" srcId="{5B65F51B-9C94-44BF-ADB1-334D2A05FEF5}" destId="{BE0D106E-29EC-4128-B490-BE84AD1BF3F5}" srcOrd="0" destOrd="0" presId="urn:microsoft.com/office/officeart/2005/8/layout/hierarchy1"/>
    <dgm:cxn modelId="{820B7CC1-0243-4869-9D23-FB4DF4FC1BEA}" type="presParOf" srcId="{5B65F51B-9C94-44BF-ADB1-334D2A05FEF5}" destId="{81D51864-AE20-4A4A-99AD-F948FCDC9719}" srcOrd="1" destOrd="0" presId="urn:microsoft.com/office/officeart/2005/8/layout/hierarchy1"/>
    <dgm:cxn modelId="{F8623F69-C747-44DF-9004-A9C83217D349}" type="presParOf" srcId="{CD8F2264-2ED8-4B50-9283-638507E5BCA9}" destId="{84573A4F-AA17-4081-A404-CC62FB25B4AF}" srcOrd="1" destOrd="0" presId="urn:microsoft.com/office/officeart/2005/8/layout/hierarchy1"/>
    <dgm:cxn modelId="{6357E1F6-1E36-4755-B4C5-FB10BAD88115}" type="presParOf" srcId="{84573A4F-AA17-4081-A404-CC62FB25B4AF}" destId="{636B88F2-5480-4DCA-AF6E-F713FAA29C8E}" srcOrd="0" destOrd="0" presId="urn:microsoft.com/office/officeart/2005/8/layout/hierarchy1"/>
    <dgm:cxn modelId="{45E73744-C23A-46B5-936A-A0FEE94458F2}" type="presParOf" srcId="{84573A4F-AA17-4081-A404-CC62FB25B4AF}" destId="{7C778A8A-FC2B-4092-9C7B-BAFA32EFDAC9}" srcOrd="1" destOrd="0" presId="urn:microsoft.com/office/officeart/2005/8/layout/hierarchy1"/>
    <dgm:cxn modelId="{F0DA8184-3EF8-44DD-8CBF-B2748EEF9D48}" type="presParOf" srcId="{7C778A8A-FC2B-4092-9C7B-BAFA32EFDAC9}" destId="{B428C520-3F2B-4A11-A0F8-4346BA508E29}" srcOrd="0" destOrd="0" presId="urn:microsoft.com/office/officeart/2005/8/layout/hierarchy1"/>
    <dgm:cxn modelId="{F9BE63A8-9A67-400F-A18F-9ACA13022E19}" type="presParOf" srcId="{B428C520-3F2B-4A11-A0F8-4346BA508E29}" destId="{F8DC803F-03F7-442D-B9D4-F24E46002BFF}" srcOrd="0" destOrd="0" presId="urn:microsoft.com/office/officeart/2005/8/layout/hierarchy1"/>
    <dgm:cxn modelId="{D36D9718-C758-4C8A-90EE-807978F50664}" type="presParOf" srcId="{B428C520-3F2B-4A11-A0F8-4346BA508E29}" destId="{FFFBD230-2520-47B0-8808-34A38A8E289B}" srcOrd="1" destOrd="0" presId="urn:microsoft.com/office/officeart/2005/8/layout/hierarchy1"/>
    <dgm:cxn modelId="{E9F506CF-327E-41B5-BA18-95BBC0717740}" type="presParOf" srcId="{7C778A8A-FC2B-4092-9C7B-BAFA32EFDAC9}" destId="{EFDC9166-688A-47CD-A3FC-18177505B7B8}" srcOrd="1" destOrd="0" presId="urn:microsoft.com/office/officeart/2005/8/layout/hierarchy1"/>
    <dgm:cxn modelId="{187CA9A5-37A3-4548-B176-AE6DF9D74711}" type="presParOf" srcId="{84573A4F-AA17-4081-A404-CC62FB25B4AF}" destId="{87DA65D2-1182-4B59-BA2D-2AEB1A5D1412}" srcOrd="2" destOrd="0" presId="urn:microsoft.com/office/officeart/2005/8/layout/hierarchy1"/>
    <dgm:cxn modelId="{3CA90422-312C-42A4-B3BD-2ADC6304A3F7}" type="presParOf" srcId="{84573A4F-AA17-4081-A404-CC62FB25B4AF}" destId="{6A68EA05-3C39-4936-9E26-FE9E6ADCC6BF}" srcOrd="3" destOrd="0" presId="urn:microsoft.com/office/officeart/2005/8/layout/hierarchy1"/>
    <dgm:cxn modelId="{5B412D36-A233-4523-A489-1F88745AC8E7}" type="presParOf" srcId="{6A68EA05-3C39-4936-9E26-FE9E6ADCC6BF}" destId="{E8EA7AB7-5624-440A-92CD-60CC2A7A3A21}" srcOrd="0" destOrd="0" presId="urn:microsoft.com/office/officeart/2005/8/layout/hierarchy1"/>
    <dgm:cxn modelId="{FC5A3912-234C-4886-B1D9-01B010752FA2}" type="presParOf" srcId="{E8EA7AB7-5624-440A-92CD-60CC2A7A3A21}" destId="{C6A22361-C1A8-4E53-89D6-1C6964B3190E}" srcOrd="0" destOrd="0" presId="urn:microsoft.com/office/officeart/2005/8/layout/hierarchy1"/>
    <dgm:cxn modelId="{685BB66C-AC1D-4A73-A7EE-6CD1B63E5275}" type="presParOf" srcId="{E8EA7AB7-5624-440A-92CD-60CC2A7A3A21}" destId="{0AC7E258-4710-490F-94CC-A7A69B91CB84}" srcOrd="1" destOrd="0" presId="urn:microsoft.com/office/officeart/2005/8/layout/hierarchy1"/>
    <dgm:cxn modelId="{151556A6-8798-41BF-8C13-A025BFF6CF1B}" type="presParOf" srcId="{6A68EA05-3C39-4936-9E26-FE9E6ADCC6BF}" destId="{3FD5CC44-073A-49FE-A5C0-A2971B32797E}" srcOrd="1" destOrd="0" presId="urn:microsoft.com/office/officeart/2005/8/layout/hierarchy1"/>
    <dgm:cxn modelId="{40203089-8A18-4F5B-B80D-F5974BB7DB1D}" type="presParOf" srcId="{84573A4F-AA17-4081-A404-CC62FB25B4AF}" destId="{E8306C6D-279C-4570-A6DF-34B9A8832543}" srcOrd="4" destOrd="0" presId="urn:microsoft.com/office/officeart/2005/8/layout/hierarchy1"/>
    <dgm:cxn modelId="{47606D79-AC32-4BEB-A322-907D9CF0759E}" type="presParOf" srcId="{84573A4F-AA17-4081-A404-CC62FB25B4AF}" destId="{223B419B-58E3-4CE4-A75B-BEF25B955BAB}" srcOrd="5" destOrd="0" presId="urn:microsoft.com/office/officeart/2005/8/layout/hierarchy1"/>
    <dgm:cxn modelId="{F00204D8-097D-456E-9DFC-43CB92DF9DE0}" type="presParOf" srcId="{223B419B-58E3-4CE4-A75B-BEF25B955BAB}" destId="{4096ABFF-7503-4645-86A9-5D3114FEFA19}" srcOrd="0" destOrd="0" presId="urn:microsoft.com/office/officeart/2005/8/layout/hierarchy1"/>
    <dgm:cxn modelId="{B55BC83B-E625-439B-942D-A1AE12C5BC41}" type="presParOf" srcId="{4096ABFF-7503-4645-86A9-5D3114FEFA19}" destId="{F6346EF7-9C6B-43CF-B63B-859D5178F9B1}" srcOrd="0" destOrd="0" presId="urn:microsoft.com/office/officeart/2005/8/layout/hierarchy1"/>
    <dgm:cxn modelId="{B32D350D-8F38-4286-80FA-E34E9157CA06}" type="presParOf" srcId="{4096ABFF-7503-4645-86A9-5D3114FEFA19}" destId="{B756DD15-5328-4FFA-8E47-80A80925FF1E}" srcOrd="1" destOrd="0" presId="urn:microsoft.com/office/officeart/2005/8/layout/hierarchy1"/>
    <dgm:cxn modelId="{8139EF7A-5400-412F-8A11-620B9ECBBB4B}" type="presParOf" srcId="{223B419B-58E3-4CE4-A75B-BEF25B955BAB}" destId="{DED3C872-7018-49CC-B67D-483BD7A05B58}" srcOrd="1" destOrd="0" presId="urn:microsoft.com/office/officeart/2005/8/layout/hierarchy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1A7D24-3FCB-41EC-82D5-DE2A523BD970}" type="doc">
      <dgm:prSet loTypeId="urn:microsoft.com/office/officeart/2005/8/layout/vProcess5" loCatId="process" qsTypeId="urn:microsoft.com/office/officeart/2005/8/quickstyle/simple1" qsCatId="simple" csTypeId="urn:microsoft.com/office/officeart/2005/8/colors/colorful4" csCatId="colorful" phldr="1"/>
      <dgm:spPr/>
      <dgm:t>
        <a:bodyPr/>
        <a:lstStyle/>
        <a:p>
          <a:endParaRPr lang="ru-RU"/>
        </a:p>
      </dgm:t>
    </dgm:pt>
    <dgm:pt modelId="{C55813F2-A447-4A99-9B41-95DF7EA97869}">
      <dgm:prSet/>
      <dgm:spPr/>
      <dgm:t>
        <a:bodyPr/>
        <a:lstStyle/>
        <a:p>
          <a:r>
            <a:rPr lang="ru-RU" dirty="0" err="1">
              <a:latin typeface="Times New Roman" panose="02020603050405020304" pitchFamily="18" charset="0"/>
              <a:cs typeface="Times New Roman" panose="02020603050405020304" pitchFamily="18" charset="0"/>
            </a:rPr>
            <a:t>Дайындық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ұйымдастыру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кезеңінде</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жоба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таңдалды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сұраққа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отырып,жобаның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қазіргі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мән-жайы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болмақ</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сұрақтарға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беріледі.Сонымен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тақырыбы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уақыты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анықталады.Жұмыстық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командалар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құрылымы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тағайындалады</a:t>
          </a:r>
          <a:r>
            <a:rPr lang="ru-RU" dirty="0">
              <a:latin typeface="Times New Roman" panose="02020603050405020304" pitchFamily="18" charset="0"/>
              <a:cs typeface="Times New Roman" panose="02020603050405020304" pitchFamily="18" charset="0"/>
            </a:rPr>
            <a:t>.</a:t>
          </a:r>
        </a:p>
      </dgm:t>
    </dgm:pt>
    <dgm:pt modelId="{442D62C1-8300-4773-8B9E-2CC3735B1A3F}" cxnId="{8B1354F3-7882-4723-8A50-79B9FCA3F0FC}" type="parTrans">
      <dgm:prSet/>
      <dgm:spPr/>
      <dgm:t>
        <a:bodyPr/>
        <a:lstStyle/>
        <a:p>
          <a:endParaRPr lang="ru-RU"/>
        </a:p>
      </dgm:t>
    </dgm:pt>
    <dgm:pt modelId="{C871C457-25EC-45B8-BD2C-B1632FEA77FD}" cxnId="{8B1354F3-7882-4723-8A50-79B9FCA3F0FC}" type="sibTrans">
      <dgm:prSet/>
      <dgm:spPr/>
      <dgm:t>
        <a:bodyPr/>
        <a:lstStyle/>
        <a:p>
          <a:endParaRPr lang="ru-RU">
            <a:latin typeface="Times New Roman" panose="02020603050405020304" pitchFamily="18" charset="0"/>
            <a:cs typeface="Times New Roman" panose="02020603050405020304" pitchFamily="18" charset="0"/>
          </a:endParaRPr>
        </a:p>
      </dgm:t>
    </dgm:pt>
    <dgm:pt modelId="{33EEDA6D-5A25-48B9-AF53-62EAC1A82517}">
      <dgm:prSet/>
      <dgm:spPr/>
      <dgm:t>
        <a:bodyPr/>
        <a:lstStyle/>
        <a:p>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ақпарат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жинап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оны </a:t>
          </a:r>
          <a:r>
            <a:rPr lang="ru-RU" dirty="0" err="1">
              <a:latin typeface="Times New Roman" panose="02020603050405020304" pitchFamily="18" charset="0"/>
              <a:cs typeface="Times New Roman" panose="02020603050405020304" pitchFamily="18" charset="0"/>
            </a:rPr>
            <a:t>анықтайды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жасақталады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іс-шаралар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өткізіледі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бақылау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түзету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жұмыстары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жүргізіледі</a:t>
          </a:r>
          <a:r>
            <a:rPr lang="ru-RU" dirty="0">
              <a:latin typeface="Times New Roman" panose="02020603050405020304" pitchFamily="18" charset="0"/>
              <a:cs typeface="Times New Roman" panose="02020603050405020304" pitchFamily="18" charset="0"/>
            </a:rPr>
            <a:t>.</a:t>
          </a:r>
        </a:p>
      </dgm:t>
    </dgm:pt>
    <dgm:pt modelId="{D45C43BD-0DD0-4371-9FA4-EE034D9B120F}" cxnId="{9E89B88C-322F-43BE-B6DB-2AE9A12A6EDC}" type="parTrans">
      <dgm:prSet/>
      <dgm:spPr/>
      <dgm:t>
        <a:bodyPr/>
        <a:lstStyle/>
        <a:p>
          <a:endParaRPr lang="ru-RU"/>
        </a:p>
      </dgm:t>
    </dgm:pt>
    <dgm:pt modelId="{76F2B539-19C2-4161-8CDA-E5BBC6C6C2F1}" cxnId="{9E89B88C-322F-43BE-B6DB-2AE9A12A6EDC}" type="sibTrans">
      <dgm:prSet/>
      <dgm:spPr/>
      <dgm:t>
        <a:bodyPr/>
        <a:lstStyle/>
        <a:p>
          <a:endParaRPr lang="ru-RU">
            <a:latin typeface="Times New Roman" panose="02020603050405020304" pitchFamily="18" charset="0"/>
            <a:cs typeface="Times New Roman" panose="02020603050405020304" pitchFamily="18" charset="0"/>
          </a:endParaRPr>
        </a:p>
      </dgm:t>
    </dgm:pt>
    <dgm:pt modelId="{4DD4C0F9-081C-4F7F-8C85-4918D840E8C7}">
      <dgm:prSet/>
      <dgm:spPr/>
      <dgm:t>
        <a:bodyPr/>
        <a:lstStyle/>
        <a:p>
          <a:r>
            <a:rPr lang="ru-RU">
              <a:latin typeface="Times New Roman" panose="02020603050405020304" pitchFamily="18" charset="0"/>
              <a:cs typeface="Times New Roman" panose="02020603050405020304" pitchFamily="18" charset="0"/>
            </a:rPr>
            <a:t>Қорытынды кезеңде  жобаны қорғау, рефлексия, қойылған мақсат тұрғысынан алынған нәтиженің бағалануы және түзетулері енгізіліп және  қорытындыланады.</a:t>
          </a:r>
        </a:p>
      </dgm:t>
    </dgm:pt>
    <dgm:pt modelId="{3099BAFF-5FA6-4CB6-92F9-7E6A2A8CAB23}" cxnId="{107B09D2-3B67-4A3B-B0C8-D31607481335}" type="parTrans">
      <dgm:prSet/>
      <dgm:spPr/>
      <dgm:t>
        <a:bodyPr/>
        <a:lstStyle/>
        <a:p>
          <a:endParaRPr lang="ru-RU"/>
        </a:p>
      </dgm:t>
    </dgm:pt>
    <dgm:pt modelId="{6B7C2B90-13B2-40AE-A67D-026A16017C0D}" cxnId="{107B09D2-3B67-4A3B-B0C8-D31607481335}" type="sibTrans">
      <dgm:prSet/>
      <dgm:spPr/>
      <dgm:t>
        <a:bodyPr/>
        <a:lstStyle/>
        <a:p>
          <a:endParaRPr lang="ru-RU"/>
        </a:p>
      </dgm:t>
    </dgm:pt>
    <dgm:pt modelId="{BEF6B862-79E4-4321-924E-BDFE6C2E3492}" type="pres">
      <dgm:prSet presAssocID="{121A7D24-3FCB-41EC-82D5-DE2A523BD970}" presName="outerComposite" presStyleCnt="0">
        <dgm:presLayoutVars>
          <dgm:chMax val="5"/>
          <dgm:dir/>
          <dgm:resizeHandles val="exact"/>
        </dgm:presLayoutVars>
      </dgm:prSet>
      <dgm:spPr/>
      <dgm:t>
        <a:bodyPr/>
        <a:lstStyle/>
        <a:p>
          <a:endParaRPr lang="ru-RU"/>
        </a:p>
      </dgm:t>
    </dgm:pt>
    <dgm:pt modelId="{794D894E-B3C1-424A-A297-B76292B4B636}" type="pres">
      <dgm:prSet presAssocID="{121A7D24-3FCB-41EC-82D5-DE2A523BD970}" presName="dummyMaxCanvas" presStyleCnt="0">
        <dgm:presLayoutVars/>
      </dgm:prSet>
      <dgm:spPr/>
    </dgm:pt>
    <dgm:pt modelId="{4C34EA9F-429F-4BB3-B615-13BEC1A699C6}" type="pres">
      <dgm:prSet presAssocID="{121A7D24-3FCB-41EC-82D5-DE2A523BD970}" presName="ThreeNodes_1" presStyleLbl="node1" presStyleIdx="0" presStyleCnt="3" custScaleY="131884">
        <dgm:presLayoutVars>
          <dgm:bulletEnabled val="1"/>
        </dgm:presLayoutVars>
      </dgm:prSet>
      <dgm:spPr/>
      <dgm:t>
        <a:bodyPr/>
        <a:lstStyle/>
        <a:p>
          <a:endParaRPr lang="ru-RU"/>
        </a:p>
      </dgm:t>
    </dgm:pt>
    <dgm:pt modelId="{51A2CD65-A9F0-4460-AA55-2E61C0EFCD40}" type="pres">
      <dgm:prSet presAssocID="{121A7D24-3FCB-41EC-82D5-DE2A523BD970}" presName="ThreeNodes_2" presStyleLbl="node1" presStyleIdx="1" presStyleCnt="3" custScaleY="80193" custLinFactNeighborX="464" custLinFactNeighborY="10386">
        <dgm:presLayoutVars>
          <dgm:bulletEnabled val="1"/>
        </dgm:presLayoutVars>
      </dgm:prSet>
      <dgm:spPr/>
      <dgm:t>
        <a:bodyPr/>
        <a:lstStyle/>
        <a:p>
          <a:endParaRPr lang="ru-RU"/>
        </a:p>
      </dgm:t>
    </dgm:pt>
    <dgm:pt modelId="{855FCDFA-07DE-4694-9968-847FC30C8C07}" type="pres">
      <dgm:prSet presAssocID="{121A7D24-3FCB-41EC-82D5-DE2A523BD970}" presName="ThreeNodes_3" presStyleLbl="node1" presStyleIdx="2" presStyleCnt="3" custScaleY="60869">
        <dgm:presLayoutVars>
          <dgm:bulletEnabled val="1"/>
        </dgm:presLayoutVars>
      </dgm:prSet>
      <dgm:spPr/>
      <dgm:t>
        <a:bodyPr/>
        <a:lstStyle/>
        <a:p>
          <a:endParaRPr lang="ru-RU"/>
        </a:p>
      </dgm:t>
    </dgm:pt>
    <dgm:pt modelId="{42D83134-940B-42F7-80FE-8A8CD842DE08}" type="pres">
      <dgm:prSet presAssocID="{121A7D24-3FCB-41EC-82D5-DE2A523BD970}" presName="ThreeConn_1-2" presStyleLbl="fgAccFollowNode1" presStyleIdx="0" presStyleCnt="2">
        <dgm:presLayoutVars>
          <dgm:bulletEnabled val="1"/>
        </dgm:presLayoutVars>
      </dgm:prSet>
      <dgm:spPr/>
      <dgm:t>
        <a:bodyPr/>
        <a:lstStyle/>
        <a:p>
          <a:endParaRPr lang="ru-RU"/>
        </a:p>
      </dgm:t>
    </dgm:pt>
    <dgm:pt modelId="{0F474800-0B6E-46D4-8298-6DC41451201C}" type="pres">
      <dgm:prSet presAssocID="{121A7D24-3FCB-41EC-82D5-DE2A523BD970}" presName="ThreeConn_2-3" presStyleLbl="fgAccFollowNode1" presStyleIdx="1" presStyleCnt="2">
        <dgm:presLayoutVars>
          <dgm:bulletEnabled val="1"/>
        </dgm:presLayoutVars>
      </dgm:prSet>
      <dgm:spPr/>
      <dgm:t>
        <a:bodyPr/>
        <a:lstStyle/>
        <a:p>
          <a:endParaRPr lang="ru-RU"/>
        </a:p>
      </dgm:t>
    </dgm:pt>
    <dgm:pt modelId="{A3D353F6-55C8-47C8-9B4A-E5AE2249E160}" type="pres">
      <dgm:prSet presAssocID="{121A7D24-3FCB-41EC-82D5-DE2A523BD970}" presName="ThreeNodes_1_text" presStyleLbl="node1" presStyleIdx="2" presStyleCnt="3">
        <dgm:presLayoutVars>
          <dgm:bulletEnabled val="1"/>
        </dgm:presLayoutVars>
      </dgm:prSet>
      <dgm:spPr/>
      <dgm:t>
        <a:bodyPr/>
        <a:lstStyle/>
        <a:p>
          <a:endParaRPr lang="ru-RU"/>
        </a:p>
      </dgm:t>
    </dgm:pt>
    <dgm:pt modelId="{01A8CD69-67E8-4721-A70C-3469ECAB85A5}" type="pres">
      <dgm:prSet presAssocID="{121A7D24-3FCB-41EC-82D5-DE2A523BD970}" presName="ThreeNodes_2_text" presStyleLbl="node1" presStyleIdx="2" presStyleCnt="3">
        <dgm:presLayoutVars>
          <dgm:bulletEnabled val="1"/>
        </dgm:presLayoutVars>
      </dgm:prSet>
      <dgm:spPr/>
      <dgm:t>
        <a:bodyPr/>
        <a:lstStyle/>
        <a:p>
          <a:endParaRPr lang="ru-RU"/>
        </a:p>
      </dgm:t>
    </dgm:pt>
    <dgm:pt modelId="{F5D82D14-301E-431D-A404-EE188029303B}" type="pres">
      <dgm:prSet presAssocID="{121A7D24-3FCB-41EC-82D5-DE2A523BD970}" presName="ThreeNodes_3_text" presStyleLbl="node1" presStyleIdx="2" presStyleCnt="3">
        <dgm:presLayoutVars>
          <dgm:bulletEnabled val="1"/>
        </dgm:presLayoutVars>
      </dgm:prSet>
      <dgm:spPr/>
      <dgm:t>
        <a:bodyPr/>
        <a:lstStyle/>
        <a:p>
          <a:endParaRPr lang="ru-RU"/>
        </a:p>
      </dgm:t>
    </dgm:pt>
  </dgm:ptLst>
  <dgm:cxnLst>
    <dgm:cxn modelId="{6D296039-FC76-444A-B527-BF3EC3851BB7}" type="presOf" srcId="{33EEDA6D-5A25-48B9-AF53-62EAC1A82517}" destId="{01A8CD69-67E8-4721-A70C-3469ECAB85A5}" srcOrd="1" destOrd="0" presId="urn:microsoft.com/office/officeart/2005/8/layout/vProcess5"/>
    <dgm:cxn modelId="{1C0A69DE-C6F1-4C9C-8374-32A2E908779D}" type="presOf" srcId="{C55813F2-A447-4A99-9B41-95DF7EA97869}" destId="{4C34EA9F-429F-4BB3-B615-13BEC1A699C6}" srcOrd="0" destOrd="0" presId="urn:microsoft.com/office/officeart/2005/8/layout/vProcess5"/>
    <dgm:cxn modelId="{8B1354F3-7882-4723-8A50-79B9FCA3F0FC}" srcId="{121A7D24-3FCB-41EC-82D5-DE2A523BD970}" destId="{C55813F2-A447-4A99-9B41-95DF7EA97869}" srcOrd="0" destOrd="0" parTransId="{442D62C1-8300-4773-8B9E-2CC3735B1A3F}" sibTransId="{C871C457-25EC-45B8-BD2C-B1632FEA77FD}"/>
    <dgm:cxn modelId="{9E89B88C-322F-43BE-B6DB-2AE9A12A6EDC}" srcId="{121A7D24-3FCB-41EC-82D5-DE2A523BD970}" destId="{33EEDA6D-5A25-48B9-AF53-62EAC1A82517}" srcOrd="1" destOrd="0" parTransId="{D45C43BD-0DD0-4371-9FA4-EE034D9B120F}" sibTransId="{76F2B539-19C2-4161-8CDA-E5BBC6C6C2F1}"/>
    <dgm:cxn modelId="{107B09D2-3B67-4A3B-B0C8-D31607481335}" srcId="{121A7D24-3FCB-41EC-82D5-DE2A523BD970}" destId="{4DD4C0F9-081C-4F7F-8C85-4918D840E8C7}" srcOrd="2" destOrd="0" parTransId="{3099BAFF-5FA6-4CB6-92F9-7E6A2A8CAB23}" sibTransId="{6B7C2B90-13B2-40AE-A67D-026A16017C0D}"/>
    <dgm:cxn modelId="{04768FB5-F885-45FF-97DF-9D77C867D922}" type="presOf" srcId="{76F2B539-19C2-4161-8CDA-E5BBC6C6C2F1}" destId="{0F474800-0B6E-46D4-8298-6DC41451201C}" srcOrd="0" destOrd="0" presId="urn:microsoft.com/office/officeart/2005/8/layout/vProcess5"/>
    <dgm:cxn modelId="{D4474206-0027-47D3-9E13-526BF5541251}" type="presOf" srcId="{4DD4C0F9-081C-4F7F-8C85-4918D840E8C7}" destId="{855FCDFA-07DE-4694-9968-847FC30C8C07}" srcOrd="0" destOrd="0" presId="urn:microsoft.com/office/officeart/2005/8/layout/vProcess5"/>
    <dgm:cxn modelId="{C62AD52C-5A2F-4746-B85A-91F07B5C06B2}" type="presOf" srcId="{C871C457-25EC-45B8-BD2C-B1632FEA77FD}" destId="{42D83134-940B-42F7-80FE-8A8CD842DE08}" srcOrd="0" destOrd="0" presId="urn:microsoft.com/office/officeart/2005/8/layout/vProcess5"/>
    <dgm:cxn modelId="{08D54D41-D6E8-4F94-A7CA-9D93D902562E}" type="presOf" srcId="{121A7D24-3FCB-41EC-82D5-DE2A523BD970}" destId="{BEF6B862-79E4-4321-924E-BDFE6C2E3492}" srcOrd="0" destOrd="0" presId="urn:microsoft.com/office/officeart/2005/8/layout/vProcess5"/>
    <dgm:cxn modelId="{FE17BB03-C36F-491F-83A1-679A21A61342}" type="presOf" srcId="{33EEDA6D-5A25-48B9-AF53-62EAC1A82517}" destId="{51A2CD65-A9F0-4460-AA55-2E61C0EFCD40}" srcOrd="0" destOrd="0" presId="urn:microsoft.com/office/officeart/2005/8/layout/vProcess5"/>
    <dgm:cxn modelId="{C85C32EF-FC76-4427-A8B3-8EDC070340BA}" type="presOf" srcId="{4DD4C0F9-081C-4F7F-8C85-4918D840E8C7}" destId="{F5D82D14-301E-431D-A404-EE188029303B}" srcOrd="1" destOrd="0" presId="urn:microsoft.com/office/officeart/2005/8/layout/vProcess5"/>
    <dgm:cxn modelId="{AFFE7163-EB79-437F-843C-E6D709BFD2E6}" type="presOf" srcId="{C55813F2-A447-4A99-9B41-95DF7EA97869}" destId="{A3D353F6-55C8-47C8-9B4A-E5AE2249E160}" srcOrd="1" destOrd="0" presId="urn:microsoft.com/office/officeart/2005/8/layout/vProcess5"/>
    <dgm:cxn modelId="{1DC5ECEC-C96C-468E-9485-22D5F83429D8}" type="presParOf" srcId="{BEF6B862-79E4-4321-924E-BDFE6C2E3492}" destId="{794D894E-B3C1-424A-A297-B76292B4B636}" srcOrd="0" destOrd="0" presId="urn:microsoft.com/office/officeart/2005/8/layout/vProcess5"/>
    <dgm:cxn modelId="{03B6DD63-DD99-4609-A3FF-CD24C7EAB4C1}" type="presParOf" srcId="{BEF6B862-79E4-4321-924E-BDFE6C2E3492}" destId="{4C34EA9F-429F-4BB3-B615-13BEC1A699C6}" srcOrd="1" destOrd="0" presId="urn:microsoft.com/office/officeart/2005/8/layout/vProcess5"/>
    <dgm:cxn modelId="{217B26F7-548E-4E20-A386-73AC295F92EB}" type="presParOf" srcId="{BEF6B862-79E4-4321-924E-BDFE6C2E3492}" destId="{51A2CD65-A9F0-4460-AA55-2E61C0EFCD40}" srcOrd="2" destOrd="0" presId="urn:microsoft.com/office/officeart/2005/8/layout/vProcess5"/>
    <dgm:cxn modelId="{F878C954-EF25-428F-A619-993147DC5BD1}" type="presParOf" srcId="{BEF6B862-79E4-4321-924E-BDFE6C2E3492}" destId="{855FCDFA-07DE-4694-9968-847FC30C8C07}" srcOrd="3" destOrd="0" presId="urn:microsoft.com/office/officeart/2005/8/layout/vProcess5"/>
    <dgm:cxn modelId="{C6818EF2-DF74-45E8-8A1A-463608063E7F}" type="presParOf" srcId="{BEF6B862-79E4-4321-924E-BDFE6C2E3492}" destId="{42D83134-940B-42F7-80FE-8A8CD842DE08}" srcOrd="4" destOrd="0" presId="urn:microsoft.com/office/officeart/2005/8/layout/vProcess5"/>
    <dgm:cxn modelId="{E0AF57B3-03AB-4FEB-AE68-258B7FEFA1DF}" type="presParOf" srcId="{BEF6B862-79E4-4321-924E-BDFE6C2E3492}" destId="{0F474800-0B6E-46D4-8298-6DC41451201C}" srcOrd="5" destOrd="0" presId="urn:microsoft.com/office/officeart/2005/8/layout/vProcess5"/>
    <dgm:cxn modelId="{0728F93C-1C8F-40A2-A348-3E9066CF0957}" type="presParOf" srcId="{BEF6B862-79E4-4321-924E-BDFE6C2E3492}" destId="{A3D353F6-55C8-47C8-9B4A-E5AE2249E160}" srcOrd="6" destOrd="0" presId="urn:microsoft.com/office/officeart/2005/8/layout/vProcess5"/>
    <dgm:cxn modelId="{B096E6A7-BCE0-4977-9FBC-F84564CA4692}" type="presParOf" srcId="{BEF6B862-79E4-4321-924E-BDFE6C2E3492}" destId="{01A8CD69-67E8-4721-A70C-3469ECAB85A5}" srcOrd="7" destOrd="0" presId="urn:microsoft.com/office/officeart/2005/8/layout/vProcess5"/>
    <dgm:cxn modelId="{60AA338F-0F02-4E1D-94EA-CE5B3608D908}" type="presParOf" srcId="{BEF6B862-79E4-4321-924E-BDFE6C2E3492}" destId="{F5D82D14-301E-431D-A404-EE188029303B}" srcOrd="8" destOrd="0" presId="urn:microsoft.com/office/officeart/2005/8/layout/vProcess5"/>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BE3079-26FE-4AB6-8F8F-2B1ECADBB764}">
      <dsp:nvSpPr>
        <dsp:cNvPr id="0" name=""/>
        <dsp:cNvSpPr/>
      </dsp:nvSpPr>
      <dsp:spPr>
        <a:xfrm>
          <a:off x="0" y="4498951"/>
          <a:ext cx="8208912" cy="1476656"/>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kk-KZ" sz="2800" kern="1200" dirty="0"/>
            <a:t>Өзектілігі:</a:t>
          </a:r>
          <a:endParaRPr lang="ru-RU" sz="2800" kern="1200" dirty="0"/>
        </a:p>
      </dsp:txBody>
      <dsp:txXfrm>
        <a:off x="0" y="4498951"/>
        <a:ext cx="8208912" cy="797394"/>
      </dsp:txXfrm>
    </dsp:sp>
    <dsp:sp modelId="{94349B4A-9744-42DA-AEB9-6B81C275B6EC}">
      <dsp:nvSpPr>
        <dsp:cNvPr id="0" name=""/>
        <dsp:cNvSpPr/>
      </dsp:nvSpPr>
      <dsp:spPr>
        <a:xfrm>
          <a:off x="0" y="5266812"/>
          <a:ext cx="8208912" cy="679261"/>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ru-RU" sz="1500" b="0" i="0" kern="1200" dirty="0" err="1"/>
            <a:t>Жобалық</a:t>
          </a:r>
          <a:r>
            <a:rPr lang="ru-RU" sz="1500" b="0" i="0" kern="1200" dirty="0"/>
            <a:t> </a:t>
          </a:r>
          <a:r>
            <a:rPr lang="ru-RU" sz="1500" b="0" i="0" kern="1200" dirty="0" err="1"/>
            <a:t>іс-әрекеті</a:t>
          </a:r>
          <a:r>
            <a:rPr lang="ru-RU" sz="1500" b="0" i="0" kern="1200" dirty="0"/>
            <a:t> </a:t>
          </a:r>
          <a:r>
            <a:rPr lang="ru-RU" sz="1500" b="0" i="0" kern="1200" dirty="0" err="1"/>
            <a:t>біріккен</a:t>
          </a:r>
          <a:r>
            <a:rPr lang="ru-RU" sz="1500" b="0" i="0" kern="1200" dirty="0"/>
            <a:t> </a:t>
          </a:r>
          <a:r>
            <a:rPr lang="ru-RU" sz="1500" b="0" i="0" kern="1200" dirty="0" err="1"/>
            <a:t>оқу</a:t>
          </a:r>
          <a:r>
            <a:rPr lang="ru-RU" sz="1500" b="0" i="0" kern="1200" dirty="0"/>
            <a:t> </a:t>
          </a:r>
          <a:r>
            <a:rPr lang="ru-RU" sz="1500" b="0" i="0" kern="1200" dirty="0" err="1"/>
            <a:t>танымдық</a:t>
          </a:r>
          <a:r>
            <a:rPr lang="ru-RU" sz="1500" b="0" i="0" kern="1200" dirty="0"/>
            <a:t> </a:t>
          </a:r>
          <a:r>
            <a:rPr lang="ru-RU" sz="1500" b="0" i="0" kern="1200" dirty="0" err="1"/>
            <a:t>іс-әрекеттің</a:t>
          </a:r>
          <a:r>
            <a:rPr lang="ru-RU" sz="1500" b="0" i="0" kern="1200" dirty="0"/>
            <a:t> </a:t>
          </a:r>
          <a:r>
            <a:rPr lang="ru-RU" sz="1500" b="0" i="0" kern="1200" dirty="0" err="1"/>
            <a:t>ортақ</a:t>
          </a:r>
          <a:r>
            <a:rPr lang="ru-RU" sz="1500" b="0" i="0" kern="1200" dirty="0"/>
            <a:t> </a:t>
          </a:r>
          <a:r>
            <a:rPr lang="ru-RU" sz="1500" b="0" i="0" kern="1200" dirty="0" err="1"/>
            <a:t>нәтижесіне</a:t>
          </a:r>
          <a:r>
            <a:rPr lang="ru-RU" sz="1500" b="0" i="0" kern="1200" dirty="0"/>
            <a:t> </a:t>
          </a:r>
          <a:r>
            <a:rPr lang="ru-RU" sz="1500" b="0" i="0" kern="1200" dirty="0" err="1"/>
            <a:t>бағытталған,ортақ</a:t>
          </a:r>
          <a:r>
            <a:rPr lang="ru-RU" sz="1500" b="0" i="0" kern="1200" dirty="0"/>
            <a:t> </a:t>
          </a:r>
          <a:r>
            <a:rPr lang="ru-RU" sz="1500" b="0" i="0" kern="1200" dirty="0" err="1"/>
            <a:t>мақсаты</a:t>
          </a:r>
          <a:r>
            <a:rPr lang="ru-RU" sz="1500" b="0" i="0" kern="1200" dirty="0"/>
            <a:t>, </a:t>
          </a:r>
          <a:r>
            <a:rPr lang="ru-RU" sz="1500" b="0" i="0" kern="1200" dirty="0" err="1"/>
            <a:t>қиыстырылған</a:t>
          </a:r>
          <a:r>
            <a:rPr lang="ru-RU" sz="1500" b="0" i="0" kern="1200" dirty="0"/>
            <a:t> </a:t>
          </a:r>
          <a:r>
            <a:rPr lang="ru-RU" sz="1500" b="0" i="0" kern="1200" dirty="0" err="1"/>
            <a:t>әдісі</a:t>
          </a:r>
          <a:r>
            <a:rPr lang="ru-RU" sz="1500" b="0" i="0" kern="1200" dirty="0"/>
            <a:t>, </a:t>
          </a:r>
          <a:r>
            <a:rPr lang="ru-RU" sz="1500" b="0" i="0" kern="1200" dirty="0" err="1"/>
            <a:t>іс-әрекет</a:t>
          </a:r>
          <a:r>
            <a:rPr lang="ru-RU" sz="1500" b="0" i="0" kern="1200" dirty="0"/>
            <a:t> </a:t>
          </a:r>
          <a:r>
            <a:rPr lang="ru-RU" sz="1500" b="0" i="0" kern="1200" dirty="0" err="1"/>
            <a:t>тәсілдері</a:t>
          </a:r>
          <a:r>
            <a:rPr lang="ru-RU" sz="1500" b="0" i="0" kern="1200" dirty="0"/>
            <a:t> </a:t>
          </a:r>
          <a:r>
            <a:rPr lang="ru-RU" sz="1500" b="0" i="0" kern="1200" dirty="0" err="1"/>
            <a:t>бар,балалардың</a:t>
          </a:r>
          <a:r>
            <a:rPr lang="ru-RU" sz="1500" b="0" i="0" kern="1200" dirty="0"/>
            <a:t> </a:t>
          </a:r>
          <a:r>
            <a:rPr lang="ru-RU" sz="1500" b="0" i="0" kern="1200" dirty="0" err="1"/>
            <a:t>шығармашылық</a:t>
          </a:r>
          <a:r>
            <a:rPr lang="ru-RU" sz="1500" b="0" i="0" kern="1200" dirty="0"/>
            <a:t> </a:t>
          </a:r>
          <a:r>
            <a:rPr lang="ru-RU" sz="1500" b="0" i="0" kern="1200" dirty="0" err="1"/>
            <a:t>және</a:t>
          </a:r>
          <a:r>
            <a:rPr lang="ru-RU" sz="1500" b="0" i="0" kern="1200" dirty="0"/>
            <a:t> </a:t>
          </a:r>
          <a:r>
            <a:rPr lang="ru-RU" sz="1500" b="0" i="0" kern="1200" dirty="0" err="1"/>
            <a:t>ойын</a:t>
          </a:r>
          <a:r>
            <a:rPr lang="ru-RU" sz="1500" b="0" i="0" kern="1200" dirty="0"/>
            <a:t> </a:t>
          </a:r>
          <a:r>
            <a:rPr lang="ru-RU" sz="1500" b="0" i="0" kern="1200" dirty="0" err="1"/>
            <a:t>іс-әрекеті</a:t>
          </a:r>
          <a:r>
            <a:rPr lang="ru-RU" sz="1500" b="0" i="0" kern="1200" dirty="0"/>
            <a:t>.</a:t>
          </a:r>
          <a:endParaRPr lang="ru-RU" sz="1500" kern="1200" dirty="0"/>
        </a:p>
      </dsp:txBody>
      <dsp:txXfrm>
        <a:off x="0" y="5266812"/>
        <a:ext cx="8208912" cy="679261"/>
      </dsp:txXfrm>
    </dsp:sp>
    <dsp:sp modelId="{141ACB68-8B1C-4F89-9B8B-A7CE989BA334}">
      <dsp:nvSpPr>
        <dsp:cNvPr id="0" name=""/>
        <dsp:cNvSpPr/>
      </dsp:nvSpPr>
      <dsp:spPr>
        <a:xfrm rot="10800000">
          <a:off x="0" y="2250003"/>
          <a:ext cx="8208912" cy="2271097"/>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kk-KZ" sz="2800" kern="1200" dirty="0"/>
            <a:t>Міндеттері:</a:t>
          </a:r>
          <a:endParaRPr lang="ru-RU" sz="2800" kern="1200" dirty="0"/>
        </a:p>
      </dsp:txBody>
      <dsp:txXfrm>
        <a:off x="0" y="2250003"/>
        <a:ext cx="8208912" cy="797155"/>
      </dsp:txXfrm>
    </dsp:sp>
    <dsp:sp modelId="{E1BEAB8A-47E2-41C5-BCB6-6831DE72F72A}">
      <dsp:nvSpPr>
        <dsp:cNvPr id="0" name=""/>
        <dsp:cNvSpPr/>
      </dsp:nvSpPr>
      <dsp:spPr>
        <a:xfrm>
          <a:off x="0" y="3047159"/>
          <a:ext cx="4104456" cy="679058"/>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ru-RU" sz="1500" b="0" i="0" kern="1200" dirty="0" err="1"/>
            <a:t>Зерттеу</a:t>
          </a:r>
          <a:r>
            <a:rPr lang="ru-RU" sz="1500" b="0" i="0" kern="1200" dirty="0"/>
            <a:t> </a:t>
          </a:r>
          <a:r>
            <a:rPr lang="ru-RU" sz="1500" b="0" i="0" kern="1200" dirty="0" err="1"/>
            <a:t>арқылы,нақтылы</a:t>
          </a:r>
          <a:r>
            <a:rPr lang="ru-RU" sz="1500" b="0" i="0" kern="1200" dirty="0"/>
            <a:t> </a:t>
          </a:r>
          <a:r>
            <a:rPr lang="ru-RU" sz="1500" b="0" i="0" kern="1200" dirty="0" err="1"/>
            <a:t>нәтиже</a:t>
          </a:r>
          <a:r>
            <a:rPr lang="ru-RU" sz="1500" b="0" i="0" kern="1200" dirty="0"/>
            <a:t> </a:t>
          </a:r>
          <a:r>
            <a:rPr lang="ru-RU" sz="1500" b="0" i="0" kern="1200" dirty="0" err="1"/>
            <a:t>бере</a:t>
          </a:r>
          <a:r>
            <a:rPr lang="ru-RU" sz="1500" b="0" i="0" kern="1200" dirty="0"/>
            <a:t> </a:t>
          </a:r>
          <a:r>
            <a:rPr lang="ru-RU" sz="1500" b="0" i="0" kern="1200" dirty="0" err="1"/>
            <a:t>алатын</a:t>
          </a:r>
          <a:r>
            <a:rPr lang="ru-RU" sz="1500" b="0" i="0" kern="1200" dirty="0"/>
            <a:t>, </a:t>
          </a:r>
          <a:r>
            <a:rPr lang="ru-RU" sz="1500" b="0" i="0" kern="1200" dirty="0" err="1"/>
            <a:t>рәсімделген</a:t>
          </a:r>
          <a:r>
            <a:rPr lang="ru-RU" sz="1500" b="0" i="0" kern="1200" dirty="0"/>
            <a:t> </a:t>
          </a:r>
          <a:r>
            <a:rPr lang="ru-RU" sz="1500" b="0" i="0" kern="1200" dirty="0" err="1"/>
            <a:t>дидактикалық</a:t>
          </a:r>
          <a:r>
            <a:rPr lang="ru-RU" sz="1500" b="0" i="0" kern="1200" dirty="0"/>
            <a:t> </a:t>
          </a:r>
          <a:r>
            <a:rPr lang="ru-RU" sz="1500" b="0" i="0" kern="1200" dirty="0" err="1"/>
            <a:t>мақсатқа</a:t>
          </a:r>
          <a:r>
            <a:rPr lang="ru-RU" sz="1500" b="0" i="0" kern="1200" dirty="0"/>
            <a:t> </a:t>
          </a:r>
          <a:r>
            <a:rPr lang="ru-RU" sz="1500" b="0" i="0" kern="1200" dirty="0" err="1"/>
            <a:t>жету</a:t>
          </a:r>
          <a:r>
            <a:rPr lang="ru-RU" sz="1500" b="0" i="0" kern="1200" dirty="0"/>
            <a:t> </a:t>
          </a:r>
          <a:r>
            <a:rPr lang="ru-RU" sz="1500" b="0" i="0" kern="1200" dirty="0" err="1"/>
            <a:t>тәсілі</a:t>
          </a:r>
          <a:endParaRPr lang="ru-RU" sz="1500" kern="1200" dirty="0"/>
        </a:p>
      </dsp:txBody>
      <dsp:txXfrm>
        <a:off x="0" y="3047159"/>
        <a:ext cx="4104456" cy="679058"/>
      </dsp:txXfrm>
    </dsp:sp>
    <dsp:sp modelId="{1431BEB9-C958-43DB-B964-8BD36CAA7978}">
      <dsp:nvSpPr>
        <dsp:cNvPr id="0" name=""/>
        <dsp:cNvSpPr/>
      </dsp:nvSpPr>
      <dsp:spPr>
        <a:xfrm>
          <a:off x="4104456" y="3047159"/>
          <a:ext cx="4104456" cy="679058"/>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9050" rIns="106680" bIns="19050" numCol="1" spcCol="1270" anchor="ctr" anchorCtr="0">
          <a:noAutofit/>
        </a:bodyPr>
        <a:lstStyle/>
        <a:p>
          <a:pPr lvl="0" algn="ctr" defTabSz="666750">
            <a:lnSpc>
              <a:spcPct val="90000"/>
            </a:lnSpc>
            <a:spcBef>
              <a:spcPct val="0"/>
            </a:spcBef>
            <a:spcAft>
              <a:spcPct val="35000"/>
            </a:spcAft>
          </a:pPr>
          <a:r>
            <a:rPr lang="ru-RU" sz="1500" b="0" i="0" kern="1200" dirty="0" err="1"/>
            <a:t>Оқудың</a:t>
          </a:r>
          <a:r>
            <a:rPr lang="ru-RU" sz="1500" b="0" i="0" kern="1200" dirty="0"/>
            <a:t> </a:t>
          </a:r>
          <a:r>
            <a:rPr lang="ru-RU" sz="1500" b="0" i="0" kern="1200" dirty="0" err="1"/>
            <a:t>мазмұндық</a:t>
          </a:r>
          <a:r>
            <a:rPr lang="ru-RU" sz="1500" b="0" i="0" kern="1200" dirty="0"/>
            <a:t> </a:t>
          </a:r>
          <a:r>
            <a:rPr lang="ru-RU" sz="1500" b="0" i="0" kern="1200" dirty="0" err="1"/>
            <a:t>бөлігі</a:t>
          </a:r>
          <a:r>
            <a:rPr lang="ru-RU" sz="1500" b="0" i="0" kern="1200" dirty="0"/>
            <a:t> мен </a:t>
          </a:r>
          <a:r>
            <a:rPr lang="ru-RU" sz="1500" b="0" i="0" kern="1200" dirty="0" err="1"/>
            <a:t>тапсырма</a:t>
          </a:r>
          <a:r>
            <a:rPr lang="ru-RU" sz="1500" b="0" i="0" kern="1200" dirty="0"/>
            <a:t> </a:t>
          </a:r>
          <a:r>
            <a:rPr lang="ru-RU" sz="1500" b="0" i="0" kern="1200" dirty="0" err="1"/>
            <a:t>кешені</a:t>
          </a:r>
          <a:r>
            <a:rPr lang="ru-RU" sz="1500" b="0" i="0" kern="1200" dirty="0"/>
            <a:t> </a:t>
          </a:r>
          <a:r>
            <a:rPr lang="ru-RU" sz="1500" b="0" i="0" kern="1200" dirty="0" err="1"/>
            <a:t>арқылы</a:t>
          </a:r>
          <a:r>
            <a:rPr lang="ru-RU" sz="1500" b="0" i="0" kern="1200" dirty="0"/>
            <a:t> </a:t>
          </a:r>
          <a:r>
            <a:rPr lang="ru-RU" sz="1500" b="0" i="0" kern="1200" dirty="0" err="1"/>
            <a:t>шеберлік</a:t>
          </a:r>
          <a:r>
            <a:rPr lang="ru-RU" sz="1500" b="0" i="0" kern="1200" dirty="0"/>
            <a:t> пен </a:t>
          </a:r>
          <a:r>
            <a:rPr lang="ru-RU" sz="1500" b="0" i="0" kern="1200" dirty="0" err="1"/>
            <a:t>дағдыны</a:t>
          </a:r>
          <a:r>
            <a:rPr lang="ru-RU" sz="1500" b="0" i="0" kern="1200" dirty="0"/>
            <a:t> </a:t>
          </a:r>
          <a:r>
            <a:rPr lang="ru-RU" sz="1500" b="0" i="0" kern="1200" dirty="0" err="1"/>
            <a:t>дамыту</a:t>
          </a:r>
          <a:endParaRPr lang="ru-RU" sz="1500" kern="1200" dirty="0"/>
        </a:p>
      </dsp:txBody>
      <dsp:txXfrm>
        <a:off x="4104456" y="3047159"/>
        <a:ext cx="4104456" cy="679058"/>
      </dsp:txXfrm>
    </dsp:sp>
    <dsp:sp modelId="{235A94AF-8D9F-4F8D-8346-6C0BE6605641}">
      <dsp:nvSpPr>
        <dsp:cNvPr id="0" name=""/>
        <dsp:cNvSpPr/>
      </dsp:nvSpPr>
      <dsp:spPr>
        <a:xfrm rot="10800000">
          <a:off x="0" y="1056"/>
          <a:ext cx="8208912" cy="2271097"/>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kk-KZ" sz="2800" kern="1200" dirty="0"/>
            <a:t>Мақсаты:</a:t>
          </a:r>
          <a:endParaRPr lang="ru-RU" sz="2800" kern="1200" dirty="0"/>
        </a:p>
      </dsp:txBody>
      <dsp:txXfrm>
        <a:off x="0" y="1056"/>
        <a:ext cx="8208912" cy="797155"/>
      </dsp:txXfrm>
    </dsp:sp>
    <dsp:sp modelId="{2165AE24-CD1A-41A6-B5CA-24B283F3F564}">
      <dsp:nvSpPr>
        <dsp:cNvPr id="0" name=""/>
        <dsp:cNvSpPr/>
      </dsp:nvSpPr>
      <dsp:spPr>
        <a:xfrm>
          <a:off x="0" y="798211"/>
          <a:ext cx="8208912" cy="679058"/>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22860" rIns="128016" bIns="22860" numCol="1" spcCol="1270" anchor="ctr" anchorCtr="0">
          <a:noAutofit/>
        </a:bodyPr>
        <a:lstStyle/>
        <a:p>
          <a:pPr lvl="0" algn="ctr" defTabSz="800100">
            <a:lnSpc>
              <a:spcPct val="90000"/>
            </a:lnSpc>
            <a:spcBef>
              <a:spcPct val="0"/>
            </a:spcBef>
            <a:spcAft>
              <a:spcPct val="35000"/>
            </a:spcAft>
          </a:pPr>
          <a:r>
            <a:rPr lang="ru-RU" sz="1800" b="0" i="0" kern="1200" dirty="0" err="1"/>
            <a:t>Баланың</a:t>
          </a:r>
          <a:r>
            <a:rPr lang="ru-RU" sz="1800" b="0" i="0" kern="1200" dirty="0"/>
            <a:t> </a:t>
          </a:r>
          <a:r>
            <a:rPr lang="ru-RU" sz="1800" b="0" i="0" kern="1200" dirty="0" err="1"/>
            <a:t>алдағы</a:t>
          </a:r>
          <a:r>
            <a:rPr lang="ru-RU" sz="1800" b="0" i="0" kern="1200" dirty="0"/>
            <a:t> </a:t>
          </a:r>
          <a:r>
            <a:rPr lang="ru-RU" sz="1800" b="0" i="0" kern="1200" dirty="0" err="1"/>
            <a:t>іс-әрекетті</a:t>
          </a:r>
          <a:r>
            <a:rPr lang="ru-RU" sz="1800" b="0" i="0" kern="1200" dirty="0"/>
            <a:t> </a:t>
          </a:r>
          <a:r>
            <a:rPr lang="ru-RU" sz="1800" b="0" i="0" kern="1200" dirty="0" err="1"/>
            <a:t>жобалай</a:t>
          </a:r>
          <a:r>
            <a:rPr lang="ru-RU" sz="1800" b="0" i="0" kern="1200" dirty="0"/>
            <a:t> </a:t>
          </a:r>
          <a:r>
            <a:rPr lang="ru-RU" sz="1800" b="0" i="0" kern="1200" dirty="0" err="1"/>
            <a:t>алуы</a:t>
          </a:r>
          <a:r>
            <a:rPr lang="ru-RU" sz="1800" b="0" i="0" kern="1200" dirty="0"/>
            <a:t> мен </a:t>
          </a:r>
          <a:r>
            <a:rPr lang="ru-RU" sz="1800" b="0" i="0" kern="1200" dirty="0" err="1"/>
            <a:t>оның</a:t>
          </a:r>
          <a:r>
            <a:rPr lang="ru-RU" sz="1800" b="0" i="0" kern="1200" dirty="0"/>
            <a:t> </a:t>
          </a:r>
          <a:r>
            <a:rPr lang="ru-RU" sz="1800" b="0" i="0" kern="1200" dirty="0" err="1"/>
            <a:t>субьекті</a:t>
          </a:r>
          <a:r>
            <a:rPr lang="ru-RU" sz="1800" b="0" i="0" kern="1200" dirty="0"/>
            <a:t> бола </a:t>
          </a:r>
          <a:r>
            <a:rPr lang="ru-RU" sz="1800" b="0" i="0" kern="1200" dirty="0" err="1"/>
            <a:t>білуін</a:t>
          </a:r>
          <a:r>
            <a:rPr lang="ru-RU" sz="1800" b="0" i="0" kern="1200" dirty="0"/>
            <a:t> </a:t>
          </a:r>
          <a:r>
            <a:rPr lang="ru-RU" sz="1800" b="0" i="0" kern="1200" dirty="0" err="1"/>
            <a:t>зерттеу</a:t>
          </a:r>
          <a:endParaRPr lang="ru-RU" sz="1800" kern="1200" dirty="0"/>
        </a:p>
      </dsp:txBody>
      <dsp:txXfrm>
        <a:off x="0" y="798211"/>
        <a:ext cx="8208912" cy="67905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89F523A-2283-4FBC-B0EE-DD55B05E3B8D}">
      <dsp:nvSpPr>
        <dsp:cNvPr id="0" name=""/>
        <dsp:cNvSpPr/>
      </dsp:nvSpPr>
      <dsp:spPr>
        <a:xfrm>
          <a:off x="20" y="648068"/>
          <a:ext cx="3339256" cy="1335702"/>
        </a:xfrm>
        <a:prstGeom prst="chevr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ru-RU" sz="2400" b="0" i="0" kern="1200" dirty="0" err="1">
              <a:latin typeface="Times New Roman" pitchFamily="18" charset="0"/>
              <a:cs typeface="Times New Roman" pitchFamily="18" charset="0"/>
            </a:rPr>
            <a:t>Жобалау</a:t>
          </a:r>
          <a:r>
            <a:rPr lang="ru-RU" sz="2400" b="0" i="0" kern="1200" dirty="0">
              <a:latin typeface="Times New Roman" pitchFamily="18" charset="0"/>
              <a:cs typeface="Times New Roman" pitchFamily="18" charset="0"/>
            </a:rPr>
            <a:t> </a:t>
          </a:r>
          <a:r>
            <a:rPr lang="ru-RU" sz="2400" b="0" i="0" kern="1200" dirty="0" err="1">
              <a:latin typeface="Times New Roman" pitchFamily="18" charset="0"/>
              <a:cs typeface="Times New Roman" pitchFamily="18" charset="0"/>
            </a:rPr>
            <a:t>әдісінің</a:t>
          </a:r>
          <a:r>
            <a:rPr lang="ru-RU" sz="2400" b="0" i="0" kern="1200" dirty="0">
              <a:latin typeface="Times New Roman" pitchFamily="18" charset="0"/>
              <a:cs typeface="Times New Roman" pitchFamily="18" charset="0"/>
            </a:rPr>
            <a:t> </a:t>
          </a:r>
          <a:r>
            <a:rPr lang="ru-RU" sz="2400" b="0" i="0" kern="1200" dirty="0" err="1">
              <a:latin typeface="Times New Roman" pitchFamily="18" charset="0"/>
              <a:cs typeface="Times New Roman" pitchFamily="18" charset="0"/>
            </a:rPr>
            <a:t>басты</a:t>
          </a:r>
          <a:r>
            <a:rPr lang="ru-RU" sz="2400" b="0" i="0" kern="1200" dirty="0">
              <a:latin typeface="Times New Roman" pitchFamily="18" charset="0"/>
              <a:cs typeface="Times New Roman" pitchFamily="18" charset="0"/>
            </a:rPr>
            <a:t> </a:t>
          </a:r>
          <a:r>
            <a:rPr lang="ru-RU" sz="2400" b="0" i="0" kern="1200" dirty="0" err="1">
              <a:latin typeface="Times New Roman" pitchFamily="18" charset="0"/>
              <a:cs typeface="Times New Roman" pitchFamily="18" charset="0"/>
            </a:rPr>
            <a:t>идеясы</a:t>
          </a:r>
          <a:r>
            <a:rPr lang="ru-RU" sz="2400" b="0" i="0" kern="1200" dirty="0">
              <a:latin typeface="Times New Roman" pitchFamily="18" charset="0"/>
              <a:cs typeface="Times New Roman" pitchFamily="18" charset="0"/>
            </a:rPr>
            <a:t>:</a:t>
          </a:r>
          <a:endParaRPr lang="ru-RU" sz="2400" kern="1200" dirty="0">
            <a:latin typeface="Times New Roman" pitchFamily="18" charset="0"/>
            <a:cs typeface="Times New Roman" pitchFamily="18" charset="0"/>
          </a:endParaRPr>
        </a:p>
      </dsp:txBody>
      <dsp:txXfrm>
        <a:off x="20" y="648068"/>
        <a:ext cx="3339256" cy="1335702"/>
      </dsp:txXfrm>
    </dsp:sp>
    <dsp:sp modelId="{FA7C22F2-6C67-4515-88CE-B6BC25E6CA15}">
      <dsp:nvSpPr>
        <dsp:cNvPr id="0" name=""/>
        <dsp:cNvSpPr/>
      </dsp:nvSpPr>
      <dsp:spPr>
        <a:xfrm>
          <a:off x="2905174" y="504056"/>
          <a:ext cx="5324404" cy="1623726"/>
        </a:xfrm>
        <a:prstGeom prst="chevron">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ru-RU" sz="1400" b="0" i="0" kern="1200" dirty="0" err="1">
              <a:latin typeface="Times New Roman" pitchFamily="18" charset="0"/>
              <a:cs typeface="Times New Roman" pitchFamily="18" charset="0"/>
            </a:rPr>
            <a:t>балалардың</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танымдық</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қызығушылығын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дамыту</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өз</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беттерінше</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және</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тәрбиешісі</a:t>
          </a:r>
          <a:r>
            <a:rPr lang="ru-RU" sz="1400" b="0" i="0" kern="1200" dirty="0">
              <a:latin typeface="Times New Roman" pitchFamily="18" charset="0"/>
              <a:cs typeface="Times New Roman" pitchFamily="18" charset="0"/>
            </a:rPr>
            <a:t> мен </a:t>
          </a:r>
          <a:r>
            <a:rPr lang="ru-RU" sz="1400" b="0" i="0" kern="1200" dirty="0" err="1">
              <a:latin typeface="Times New Roman" pitchFamily="18" charset="0"/>
              <a:cs typeface="Times New Roman" pitchFamily="18" charset="0"/>
            </a:rPr>
            <a:t>ата-анасының</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көмегі</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арқылы</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өз</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білімдерін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дұрыстап</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ақпараттық</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кеңістікте</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жөн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таба</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білу</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және</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сыни</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ойлауды</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дамыту</a:t>
          </a:r>
          <a:r>
            <a:rPr lang="ru-RU" sz="1400" b="0" i="0" kern="1200" dirty="0">
              <a:latin typeface="Times New Roman" pitchFamily="18" charset="0"/>
              <a:cs typeface="Times New Roman" pitchFamily="18" charset="0"/>
            </a:rPr>
            <a:t>.</a:t>
          </a:r>
          <a:endParaRPr lang="ru-RU" sz="1400" kern="1200" dirty="0">
            <a:latin typeface="Times New Roman" pitchFamily="18" charset="0"/>
            <a:cs typeface="Times New Roman" pitchFamily="18" charset="0"/>
          </a:endParaRPr>
        </a:p>
      </dsp:txBody>
      <dsp:txXfrm>
        <a:off x="2905174" y="504056"/>
        <a:ext cx="5324404" cy="1623726"/>
      </dsp:txXfrm>
    </dsp:sp>
    <dsp:sp modelId="{AE122399-222B-426A-8332-01512F2A16B5}">
      <dsp:nvSpPr>
        <dsp:cNvPr id="0" name=""/>
        <dsp:cNvSpPr/>
      </dsp:nvSpPr>
      <dsp:spPr>
        <a:xfrm>
          <a:off x="20" y="3117831"/>
          <a:ext cx="3339256" cy="1335702"/>
        </a:xfrm>
        <a:prstGeom prst="chevron">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a:lnSpc>
              <a:spcPct val="90000"/>
            </a:lnSpc>
            <a:spcBef>
              <a:spcPct val="0"/>
            </a:spcBef>
            <a:spcAft>
              <a:spcPct val="35000"/>
            </a:spcAft>
          </a:pPr>
          <a:r>
            <a:rPr lang="ru-RU" sz="2400" b="0" i="0" kern="1200" dirty="0" err="1">
              <a:latin typeface="Times New Roman" pitchFamily="18" charset="0"/>
              <a:cs typeface="Times New Roman" pitchFamily="18" charset="0"/>
            </a:rPr>
            <a:t>Жобалаудың</a:t>
          </a:r>
          <a:r>
            <a:rPr lang="ru-RU" sz="2400" b="0" i="0" kern="1200" dirty="0">
              <a:latin typeface="Times New Roman" pitchFamily="18" charset="0"/>
              <a:cs typeface="Times New Roman" pitchFamily="18" charset="0"/>
            </a:rPr>
            <a:t> </a:t>
          </a:r>
          <a:r>
            <a:rPr lang="ru-RU" sz="2400" b="0" i="0" kern="1200" dirty="0" err="1">
              <a:latin typeface="Times New Roman" pitchFamily="18" charset="0"/>
              <a:cs typeface="Times New Roman" pitchFamily="18" charset="0"/>
            </a:rPr>
            <a:t>түрлері</a:t>
          </a:r>
          <a:r>
            <a:rPr lang="ru-RU" sz="2400" b="0" i="0" kern="1200" dirty="0">
              <a:latin typeface="Times New Roman" pitchFamily="18" charset="0"/>
              <a:cs typeface="Times New Roman" pitchFamily="18" charset="0"/>
            </a:rPr>
            <a:t>:</a:t>
          </a:r>
          <a:endParaRPr lang="ru-RU" sz="2400" kern="1200" dirty="0">
            <a:latin typeface="Times New Roman" pitchFamily="18" charset="0"/>
            <a:cs typeface="Times New Roman" pitchFamily="18" charset="0"/>
          </a:endParaRPr>
        </a:p>
      </dsp:txBody>
      <dsp:txXfrm>
        <a:off x="20" y="3117831"/>
        <a:ext cx="3339256" cy="1335702"/>
      </dsp:txXfrm>
    </dsp:sp>
    <dsp:sp modelId="{5A762EF9-F1D6-4DF9-BEAD-427A3E8F01F0}">
      <dsp:nvSpPr>
        <dsp:cNvPr id="0" name=""/>
        <dsp:cNvSpPr/>
      </dsp:nvSpPr>
      <dsp:spPr>
        <a:xfrm>
          <a:off x="2905174" y="2314781"/>
          <a:ext cx="5324404" cy="2941802"/>
        </a:xfrm>
        <a:prstGeom prst="chevron">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 tIns="8890" rIns="0" bIns="8890" numCol="1" spcCol="1270" anchor="ctr" anchorCtr="0">
          <a:noAutofit/>
        </a:bodyPr>
        <a:lstStyle/>
        <a:p>
          <a:pPr lvl="0" algn="ctr" defTabSz="622300">
            <a:lnSpc>
              <a:spcPct val="90000"/>
            </a:lnSpc>
            <a:spcBef>
              <a:spcPct val="0"/>
            </a:spcBef>
            <a:spcAft>
              <a:spcPct val="35000"/>
            </a:spcAft>
          </a:pPr>
          <a:r>
            <a:rPr lang="ru-RU" sz="1400" b="0" i="0" kern="1200" dirty="0">
              <a:latin typeface="Times New Roman" pitchFamily="18" charset="0"/>
              <a:cs typeface="Times New Roman" pitchFamily="18" charset="0"/>
            </a:rPr>
            <a:t>1.Монопәндік – </a:t>
          </a:r>
          <a:r>
            <a:rPr lang="ru-RU" sz="1400" b="0" i="0" kern="1200" dirty="0" err="1">
              <a:latin typeface="Times New Roman" pitchFamily="18" charset="0"/>
              <a:cs typeface="Times New Roman" pitchFamily="18" charset="0"/>
            </a:rPr>
            <a:t>білім</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саласындағы</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мәселелерді</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шешетін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Денсаулық</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жобасы</a:t>
          </a:r>
          <a:r>
            <a:rPr lang="ru-RU" sz="1400" b="0" i="0" kern="1200" dirty="0">
              <a:latin typeface="Times New Roman" pitchFamily="18" charset="0"/>
              <a:cs typeface="Times New Roman" pitchFamily="18" charset="0"/>
            </a:rPr>
            <a:t>,</a:t>
          </a:r>
        </a:p>
        <a:p>
          <a:pPr lvl="0" algn="ctr" defTabSz="622300">
            <a:lnSpc>
              <a:spcPct val="90000"/>
            </a:lnSpc>
            <a:spcBef>
              <a:spcPct val="0"/>
            </a:spcBef>
            <a:spcAft>
              <a:spcPct val="35000"/>
            </a:spcAft>
          </a:pPr>
          <a:r>
            <a:rPr lang="ru-RU" sz="1400" b="0" i="0" kern="1200" dirty="0">
              <a:latin typeface="Times New Roman" pitchFamily="18" charset="0"/>
              <a:cs typeface="Times New Roman" pitchFamily="18" charset="0"/>
            </a:rPr>
            <a:t>2.Пәнаралық – «</a:t>
          </a:r>
          <a:r>
            <a:rPr lang="ru-RU" sz="1400" b="0" i="0" kern="1200" dirty="0" err="1">
              <a:latin typeface="Times New Roman" pitchFamily="18" charset="0"/>
              <a:cs typeface="Times New Roman" pitchFamily="18" charset="0"/>
            </a:rPr>
            <a:t>Денсаулық</a:t>
          </a:r>
          <a:r>
            <a:rPr lang="ru-RU" sz="1400" b="0" i="0" kern="1200" dirty="0">
              <a:latin typeface="Times New Roman" pitchFamily="18" charset="0"/>
              <a:cs typeface="Times New Roman" pitchFamily="18" charset="0"/>
            </a:rPr>
            <a:t>» «Коммуникация» </a:t>
          </a:r>
          <a:r>
            <a:rPr lang="ru-RU" sz="1400" b="0" i="0" kern="1200" dirty="0" err="1">
              <a:latin typeface="Times New Roman" pitchFamily="18" charset="0"/>
              <a:cs typeface="Times New Roman" pitchFamily="18" charset="0"/>
            </a:rPr>
            <a:t>таным</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сияқты</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бірнеше</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білім</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салаларының</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мәселесін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шешетін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жоба</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яғни</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бір</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тақырыпты</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әр</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түрлі</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саладағы</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ұстаным</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бойынша</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қарастырамыз.Пәндік</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немесе</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пәннен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тыс</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мектепке</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дейінгі</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білім</a:t>
          </a:r>
          <a:r>
            <a:rPr lang="ru-RU" sz="1400" b="0" i="0" kern="1200" dirty="0">
              <a:latin typeface="Times New Roman" pitchFamily="18" charset="0"/>
              <a:cs typeface="Times New Roman" pitchFamily="18" charset="0"/>
            </a:rPr>
            <a:t> беру </a:t>
          </a:r>
          <a:r>
            <a:rPr lang="ru-RU" sz="1400" b="0" i="0" kern="1200" dirty="0" err="1">
              <a:latin typeface="Times New Roman" pitchFamily="18" charset="0"/>
              <a:cs typeface="Times New Roman" pitchFamily="18" charset="0"/>
            </a:rPr>
            <a:t>оқу</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жоспарының</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вариациялық</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бөлігінің</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мәселесін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шешетін</a:t>
          </a:r>
          <a:r>
            <a:rPr lang="ru-RU" sz="1400" b="0" i="0" kern="1200" dirty="0">
              <a:latin typeface="Times New Roman" pitchFamily="18" charset="0"/>
              <a:cs typeface="Times New Roman" pitchFamily="18" charset="0"/>
            </a:rPr>
            <a:t> </a:t>
          </a:r>
          <a:r>
            <a:rPr lang="ru-RU" sz="1400" b="0" i="0" kern="1200" dirty="0" err="1">
              <a:latin typeface="Times New Roman" pitchFamily="18" charset="0"/>
              <a:cs typeface="Times New Roman" pitchFamily="18" charset="0"/>
            </a:rPr>
            <a:t>жоба</a:t>
          </a:r>
          <a:r>
            <a:rPr lang="ru-RU" sz="1400" b="0" i="0" kern="1200" dirty="0">
              <a:latin typeface="Times New Roman" pitchFamily="18" charset="0"/>
              <a:cs typeface="Times New Roman" pitchFamily="18" charset="0"/>
            </a:rPr>
            <a:t>.</a:t>
          </a:r>
          <a:endParaRPr lang="ru-RU" sz="1400" kern="1200" dirty="0">
            <a:latin typeface="Times New Roman" pitchFamily="18" charset="0"/>
            <a:cs typeface="Times New Roman" pitchFamily="18" charset="0"/>
          </a:endParaRPr>
        </a:p>
      </dsp:txBody>
      <dsp:txXfrm>
        <a:off x="2905174" y="2314781"/>
        <a:ext cx="5324404" cy="2941802"/>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229600" cy="5832648"/>
        <a:chOff x="0" y="0"/>
        <a:chExt cx="8229600" cy="5832648"/>
      </a:xfrm>
    </dsp:grpSpPr>
    <dsp:sp>
      <dsp:nvSpPr>
        <dsp:cNvPr id="3" name="Овал 2"/>
        <dsp:cNvSpPr/>
      </dsp:nvSpPr>
      <dsp:spPr bwMode="white">
        <a:xfrm>
          <a:off x="3289260" y="2311513"/>
          <a:ext cx="1651081" cy="1651081"/>
        </a:xfrm>
        <a:prstGeom prst="ellipse">
          <a:avLst/>
        </a:prstGeom>
      </dsp:spPr>
      <dsp:style>
        <a:lnRef idx="2">
          <a:schemeClr val="lt1"/>
        </a:lnRef>
        <a:fillRef idx="1">
          <a:schemeClr val="accent2"/>
        </a:fillRef>
        <a:effectRef idx="0">
          <a:scrgbClr r="0" g="0" b="0"/>
        </a:effectRef>
        <a:fontRef idx="minor">
          <a:schemeClr val="lt1"/>
        </a:fontRef>
      </dsp:style>
      <dsp:txBody>
        <a:bodyPr lIns="34290" tIns="34290" rIns="34290" bIns="3429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en-US" dirty="0"/>
            <a:t>Жоба түрлері</a:t>
          </a:r>
          <a:endParaRPr lang="ru-RU" dirty="0"/>
        </a:p>
      </dsp:txBody>
      <dsp:txXfrm>
        <a:off x="3289260" y="2311513"/>
        <a:ext cx="1651081" cy="1651081"/>
      </dsp:txXfrm>
    </dsp:sp>
    <dsp:sp>
      <dsp:nvSpPr>
        <dsp:cNvPr id="4" name="Стрелка вправо 3"/>
        <dsp:cNvSpPr/>
      </dsp:nvSpPr>
      <dsp:spPr bwMode="white">
        <a:xfrm rot="-5331526">
          <a:off x="3962687" y="1700613"/>
          <a:ext cx="350272" cy="561368"/>
        </a:xfrm>
        <a:prstGeom prst="rightArrow">
          <a:avLst>
            <a:gd name="adj1" fmla="val 60000"/>
            <a:gd name="adj2" fmla="val 50000"/>
          </a:avLst>
        </a:prstGeom>
      </dsp:spPr>
      <dsp:style>
        <a:lnRef idx="0">
          <a:schemeClr val="lt1"/>
        </a:lnRef>
        <a:fillRef idx="1">
          <a:schemeClr val="accent3">
            <a:hueOff val="0"/>
            <a:satOff val="0"/>
            <a:lumOff val="0"/>
            <a:alpha val="100000"/>
          </a:schemeClr>
        </a:fillRef>
        <a:effectRef idx="0">
          <a:scrgbClr r="0" g="0" b="0"/>
        </a:effectRef>
        <a:fontRef idx="minor">
          <a:schemeClr val="lt1"/>
        </a:fontRef>
      </dsp:style>
      <dsp:txXfrm rot="-5331526">
        <a:off x="3962687" y="1700613"/>
        <a:ext cx="350272" cy="561368"/>
      </dsp:txXfrm>
    </dsp:sp>
    <dsp:sp>
      <dsp:nvSpPr>
        <dsp:cNvPr id="6" name="Овал 5"/>
        <dsp:cNvSpPr/>
      </dsp:nvSpPr>
      <dsp:spPr bwMode="white">
        <a:xfrm>
          <a:off x="3335306" y="0"/>
          <a:ext cx="1651081" cy="1651081"/>
        </a:xfrm>
        <a:prstGeom prst="ellipse">
          <a:avLst/>
        </a:prstGeom>
      </dsp:spPr>
      <dsp:style>
        <a:lnRef idx="2">
          <a:schemeClr val="lt1"/>
        </a:lnRef>
        <a:fillRef idx="1">
          <a:schemeClr val="accent3">
            <a:hueOff val="0"/>
            <a:satOff val="0"/>
            <a:lumOff val="0"/>
            <a:alpha val="100000"/>
          </a:schemeClr>
        </a:fillRef>
        <a:effectRef idx="0">
          <a:scrgbClr r="0" g="0" b="0"/>
        </a:effectRef>
        <a:fontRef idx="minor">
          <a:schemeClr val="lt1"/>
        </a:fontRef>
      </dsp:style>
      <dsp:txBody>
        <a:bodyPr lIns="25400" tIns="25400" rIns="25400" bIns="2540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sz="2000" b="0" i="0" dirty="0"/>
            <a:t>1.Эмпирикалық: </a:t>
          </a:r>
          <a:endParaRPr lang="ru-RU" sz="2000" dirty="0"/>
        </a:p>
      </dsp:txBody>
      <dsp:txXfrm>
        <a:off x="3335306" y="0"/>
        <a:ext cx="1651081" cy="1651081"/>
      </dsp:txXfrm>
    </dsp:sp>
    <dsp:sp>
      <dsp:nvSpPr>
        <dsp:cNvPr id="7" name="Стрелка вправо 6"/>
        <dsp:cNvSpPr/>
      </dsp:nvSpPr>
      <dsp:spPr bwMode="white">
        <a:xfrm rot="-1357862">
          <a:off x="5073493" y="2346096"/>
          <a:ext cx="530585" cy="561368"/>
        </a:xfrm>
        <a:prstGeom prst="rightArrow">
          <a:avLst>
            <a:gd name="adj1" fmla="val 60000"/>
            <a:gd name="adj2" fmla="val 50000"/>
          </a:avLst>
        </a:prstGeom>
      </dsp:spPr>
      <dsp:style>
        <a:lnRef idx="0">
          <a:schemeClr val="lt1"/>
        </a:lnRef>
        <a:fillRef idx="1">
          <a:schemeClr val="accent3">
            <a:hueOff val="2820000"/>
            <a:satOff val="-4215"/>
            <a:lumOff val="-685"/>
            <a:alpha val="100000"/>
          </a:schemeClr>
        </a:fillRef>
        <a:effectRef idx="0">
          <a:scrgbClr r="0" g="0" b="0"/>
        </a:effectRef>
        <a:fontRef idx="minor">
          <a:schemeClr val="lt1"/>
        </a:fontRef>
      </dsp:style>
      <dsp:txXfrm rot="-1357862">
        <a:off x="5073493" y="2346096"/>
        <a:ext cx="530585" cy="561368"/>
      </dsp:txXfrm>
    </dsp:sp>
    <dsp:sp>
      <dsp:nvSpPr>
        <dsp:cNvPr id="9" name="Овал 8"/>
        <dsp:cNvSpPr/>
      </dsp:nvSpPr>
      <dsp:spPr bwMode="white">
        <a:xfrm>
          <a:off x="5737231" y="1290965"/>
          <a:ext cx="1651081" cy="1651081"/>
        </a:xfrm>
        <a:prstGeom prst="ellipse">
          <a:avLst/>
        </a:prstGeom>
      </dsp:spPr>
      <dsp:style>
        <a:lnRef idx="2">
          <a:schemeClr val="lt1"/>
        </a:lnRef>
        <a:fillRef idx="1">
          <a:schemeClr val="accent3">
            <a:hueOff val="2820000"/>
            <a:satOff val="-4215"/>
            <a:lumOff val="-685"/>
            <a:alpha val="100000"/>
          </a:schemeClr>
        </a:fillRef>
        <a:effectRef idx="0">
          <a:scrgbClr r="0" g="0" b="0"/>
        </a:effectRef>
        <a:fontRef idx="minor">
          <a:schemeClr val="lt1"/>
        </a:fontRef>
      </dsp:style>
      <dsp:txBody>
        <a:bodyPr lIns="25400" tIns="25400" rIns="25400" bIns="2540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sz="2000" b="0" i="0" dirty="0"/>
            <a:t>2.Зерттеу:</a:t>
          </a:r>
          <a:endParaRPr lang="ru-RU" sz="2000" dirty="0"/>
        </a:p>
      </dsp:txBody>
      <dsp:txXfrm>
        <a:off x="5737231" y="1290965"/>
        <a:ext cx="1651081" cy="1651081"/>
      </dsp:txXfrm>
    </dsp:sp>
    <dsp:sp>
      <dsp:nvSpPr>
        <dsp:cNvPr id="10" name="Стрелка вправо 9"/>
        <dsp:cNvSpPr/>
      </dsp:nvSpPr>
      <dsp:spPr bwMode="white">
        <a:xfrm rot="2866287">
          <a:off x="4731760" y="3791397"/>
          <a:ext cx="463440" cy="561368"/>
        </a:xfrm>
        <a:prstGeom prst="rightArrow">
          <a:avLst>
            <a:gd name="adj1" fmla="val 60000"/>
            <a:gd name="adj2" fmla="val 50000"/>
          </a:avLst>
        </a:prstGeom>
      </dsp:spPr>
      <dsp:style>
        <a:lnRef idx="0">
          <a:schemeClr val="lt1"/>
        </a:lnRef>
        <a:fillRef idx="1">
          <a:schemeClr val="accent3">
            <a:hueOff val="5640000"/>
            <a:satOff val="-8430"/>
            <a:lumOff val="-1372"/>
            <a:alpha val="100000"/>
          </a:schemeClr>
        </a:fillRef>
        <a:effectRef idx="0">
          <a:scrgbClr r="0" g="0" b="0"/>
        </a:effectRef>
        <a:fontRef idx="minor">
          <a:schemeClr val="lt1"/>
        </a:fontRef>
      </dsp:style>
      <dsp:txXfrm rot="2866287">
        <a:off x="4731760" y="3791397"/>
        <a:ext cx="463440" cy="561368"/>
      </dsp:txXfrm>
    </dsp:sp>
    <dsp:sp>
      <dsp:nvSpPr>
        <dsp:cNvPr id="12" name="Овал 11"/>
        <dsp:cNvSpPr/>
      </dsp:nvSpPr>
      <dsp:spPr bwMode="white">
        <a:xfrm>
          <a:off x="4986619" y="4181567"/>
          <a:ext cx="1651081" cy="1651081"/>
        </a:xfrm>
        <a:prstGeom prst="ellipse">
          <a:avLst/>
        </a:prstGeom>
      </dsp:spPr>
      <dsp:style>
        <a:lnRef idx="2">
          <a:schemeClr val="lt1"/>
        </a:lnRef>
        <a:fillRef idx="1">
          <a:schemeClr val="accent3">
            <a:hueOff val="5640000"/>
            <a:satOff val="-8430"/>
            <a:lumOff val="-1372"/>
            <a:alpha val="100000"/>
          </a:schemeClr>
        </a:fillRef>
        <a:effectRef idx="0">
          <a:scrgbClr r="0" g="0" b="0"/>
        </a:effectRef>
        <a:fontRef idx="minor">
          <a:schemeClr val="lt1"/>
        </a:fontRef>
      </dsp:style>
      <dsp:txBody>
        <a:bodyPr lIns="25400" tIns="25400" rIns="25400" bIns="2540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sz="2000" b="0" i="0" dirty="0"/>
            <a:t>3.Рөлдік </a:t>
          </a:r>
          <a:r>
            <a:rPr lang="ru-RU" sz="2000" b="0" i="0" dirty="0" err="1"/>
            <a:t>ойындар</a:t>
          </a:r>
          <a:r>
            <a:rPr lang="ru-RU" sz="2000" b="0" i="0" dirty="0"/>
            <a:t> </a:t>
          </a:r>
          <a:r>
            <a:rPr lang="ru-RU" sz="2000" b="0" i="0" dirty="0" err="1"/>
            <a:t>жобасы</a:t>
          </a:r>
          <a:r>
            <a:rPr lang="ru-RU" sz="2000" b="0" i="0" dirty="0"/>
            <a:t>: </a:t>
          </a:r>
          <a:endParaRPr lang="ru-RU" sz="2000" dirty="0"/>
        </a:p>
      </dsp:txBody>
      <dsp:txXfrm>
        <a:off x="4986619" y="4181567"/>
        <a:ext cx="1651081" cy="1651081"/>
      </dsp:txXfrm>
    </dsp:sp>
    <dsp:sp>
      <dsp:nvSpPr>
        <dsp:cNvPr id="13" name="Стрелка вправо 12"/>
        <dsp:cNvSpPr/>
      </dsp:nvSpPr>
      <dsp:spPr bwMode="white">
        <a:xfrm rot="7838576">
          <a:off x="3096602" y="3791397"/>
          <a:ext cx="431134" cy="561368"/>
        </a:xfrm>
        <a:prstGeom prst="rightArrow">
          <a:avLst>
            <a:gd name="adj1" fmla="val 60000"/>
            <a:gd name="adj2" fmla="val 50000"/>
          </a:avLst>
        </a:prstGeom>
      </dsp:spPr>
      <dsp:style>
        <a:lnRef idx="0">
          <a:schemeClr val="lt1"/>
        </a:lnRef>
        <a:fillRef idx="1">
          <a:schemeClr val="accent3">
            <a:hueOff val="8460000"/>
            <a:satOff val="-12646"/>
            <a:lumOff val="-2058"/>
            <a:alpha val="100000"/>
          </a:schemeClr>
        </a:fillRef>
        <a:effectRef idx="0">
          <a:scrgbClr r="0" g="0" b="0"/>
        </a:effectRef>
        <a:fontRef idx="minor">
          <a:schemeClr val="lt1"/>
        </a:fontRef>
      </dsp:style>
      <dsp:txXfrm rot="7838576">
        <a:off x="3096602" y="3791397"/>
        <a:ext cx="431134" cy="561368"/>
      </dsp:txXfrm>
    </dsp:sp>
    <dsp:sp>
      <dsp:nvSpPr>
        <dsp:cNvPr id="15" name="Овал 14"/>
        <dsp:cNvSpPr/>
      </dsp:nvSpPr>
      <dsp:spPr bwMode="white">
        <a:xfrm>
          <a:off x="1683997" y="4181567"/>
          <a:ext cx="1651081" cy="1651081"/>
        </a:xfrm>
        <a:prstGeom prst="ellipse">
          <a:avLst/>
        </a:prstGeom>
      </dsp:spPr>
      <dsp:style>
        <a:lnRef idx="2">
          <a:schemeClr val="lt1"/>
        </a:lnRef>
        <a:fillRef idx="1">
          <a:schemeClr val="accent3">
            <a:hueOff val="8460000"/>
            <a:satOff val="-12646"/>
            <a:lumOff val="-2058"/>
            <a:alpha val="100000"/>
          </a:schemeClr>
        </a:fillRef>
        <a:effectRef idx="0">
          <a:scrgbClr r="0" g="0" b="0"/>
        </a:effectRef>
        <a:fontRef idx="minor">
          <a:schemeClr val="lt1"/>
        </a:fontRef>
      </dsp:style>
      <dsp:txBody>
        <a:bodyPr lIns="25400" tIns="25400" rIns="25400" bIns="2540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sz="2000" b="0" i="0" dirty="0"/>
            <a:t>4.Шығармашылық </a:t>
          </a:r>
          <a:r>
            <a:rPr lang="ru-RU" sz="2000" b="0" i="0" dirty="0" err="1"/>
            <a:t>жоба</a:t>
          </a:r>
          <a:r>
            <a:rPr lang="ru-RU" sz="2000" b="0" i="0" dirty="0"/>
            <a:t>:</a:t>
          </a:r>
          <a:endParaRPr lang="ru-RU" sz="2000" dirty="0"/>
        </a:p>
      </dsp:txBody>
      <dsp:txXfrm>
        <a:off x="1683997" y="4181567"/>
        <a:ext cx="1651081" cy="1651081"/>
      </dsp:txXfrm>
    </dsp:sp>
    <dsp:sp>
      <dsp:nvSpPr>
        <dsp:cNvPr id="16" name="Стрелка вправо 15"/>
        <dsp:cNvSpPr/>
      </dsp:nvSpPr>
      <dsp:spPr bwMode="white">
        <a:xfrm rot="11988777">
          <a:off x="2500975" y="2383628"/>
          <a:ext cx="603331" cy="561368"/>
        </a:xfrm>
        <a:prstGeom prst="rightArrow">
          <a:avLst>
            <a:gd name="adj1" fmla="val 60000"/>
            <a:gd name="adj2" fmla="val 50000"/>
          </a:avLst>
        </a:prstGeom>
      </dsp:spPr>
      <dsp:style>
        <a:lnRef idx="0">
          <a:schemeClr val="lt1"/>
        </a:lnRef>
        <a:fillRef idx="1">
          <a:schemeClr val="accent3">
            <a:hueOff val="11280000"/>
            <a:satOff val="-16862"/>
            <a:lumOff val="-2744"/>
            <a:alpha val="100000"/>
          </a:schemeClr>
        </a:fillRef>
        <a:effectRef idx="0">
          <a:scrgbClr r="0" g="0" b="0"/>
        </a:effectRef>
        <a:fontRef idx="minor">
          <a:schemeClr val="lt1"/>
        </a:fontRef>
      </dsp:style>
      <dsp:txXfrm rot="11988777">
        <a:off x="2500975" y="2383628"/>
        <a:ext cx="603331" cy="561368"/>
      </dsp:txXfrm>
    </dsp:sp>
    <dsp:sp>
      <dsp:nvSpPr>
        <dsp:cNvPr id="18" name="Овал 17"/>
        <dsp:cNvSpPr/>
      </dsp:nvSpPr>
      <dsp:spPr bwMode="white">
        <a:xfrm>
          <a:off x="664941" y="1366030"/>
          <a:ext cx="1651081" cy="1651081"/>
        </a:xfrm>
        <a:prstGeom prst="ellipse">
          <a:avLst/>
        </a:prstGeom>
      </dsp:spPr>
      <dsp:style>
        <a:lnRef idx="2">
          <a:schemeClr val="lt1"/>
        </a:lnRef>
        <a:fillRef idx="1">
          <a:schemeClr val="accent3">
            <a:hueOff val="11280000"/>
            <a:satOff val="-16862"/>
            <a:lumOff val="-2744"/>
            <a:alpha val="100000"/>
          </a:schemeClr>
        </a:fillRef>
        <a:effectRef idx="0">
          <a:scrgbClr r="0" g="0" b="0"/>
        </a:effectRef>
        <a:fontRef idx="minor">
          <a:schemeClr val="lt1"/>
        </a:fontRef>
      </dsp:style>
      <dsp:txBody>
        <a:bodyPr lIns="25400" tIns="25400" rIns="25400" bIns="2540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sz="2000" b="0" i="0" dirty="0"/>
            <a:t>5. </a:t>
          </a:r>
          <a:r>
            <a:rPr lang="ru-RU" sz="2000" b="0" i="0" dirty="0" err="1"/>
            <a:t>Фантастикалық</a:t>
          </a:r>
          <a:r>
            <a:rPr lang="ru-RU" sz="2000" b="0" i="0" dirty="0"/>
            <a:t> </a:t>
          </a:r>
          <a:r>
            <a:rPr lang="ru-RU" sz="2000" b="0" i="0" dirty="0" err="1"/>
            <a:t>жоба</a:t>
          </a:r>
          <a:r>
            <a:rPr lang="ru-RU" sz="2000" b="0" i="0" dirty="0"/>
            <a:t>:</a:t>
          </a:r>
          <a:endParaRPr lang="ru-RU" sz="2000" dirty="0"/>
        </a:p>
      </dsp:txBody>
      <dsp:txXfrm>
        <a:off x="664941" y="1366030"/>
        <a:ext cx="1651081" cy="1651081"/>
      </dsp:txXfrm>
    </dsp:sp>
    <dsp:sp>
      <dsp:nvSpPr>
        <dsp:cNvPr id="5" name="Стрелка вправо 4"/>
        <dsp:cNvSpPr/>
      </dsp:nvSpPr>
      <dsp:spPr bwMode="white">
        <a:xfrm rot="-5331526">
          <a:off x="3962687" y="1700613"/>
          <a:ext cx="350272" cy="561368"/>
        </a:xfrm>
        <a:prstGeom prst="rightArrow">
          <a:avLst>
            <a:gd name="adj1" fmla="val 60000"/>
            <a:gd name="adj2" fmla="val 50000"/>
          </a:avLst>
        </a:prstGeom>
        <a:noFill/>
        <a:ln>
          <a:noFill/>
        </a:ln>
      </dsp:spPr>
      <dsp:style>
        <a:lnRef idx="0">
          <a:schemeClr val="lt1"/>
        </a:lnRef>
        <a:fillRef idx="1">
          <a:schemeClr val="accent3">
            <a:hueOff val="0"/>
            <a:satOff val="0"/>
            <a:lumOff val="0"/>
            <a:alpha val="100000"/>
          </a:schemeClr>
        </a:fillRef>
        <a:effectRef idx="0">
          <a:scrgbClr r="0" g="0" b="0"/>
        </a:effectRef>
        <a:fontRef idx="minor">
          <a:schemeClr val="lt1"/>
        </a:fontRef>
      </dsp:style>
      <dsp:txBody>
        <a:bodyPr lIns="0" tIns="0" rIns="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ru-RU"/>
        </a:p>
      </dsp:txBody>
      <dsp:txXfrm rot="-5331526">
        <a:off x="3962687" y="1700613"/>
        <a:ext cx="350272" cy="561368"/>
      </dsp:txXfrm>
    </dsp:sp>
    <dsp:sp>
      <dsp:nvSpPr>
        <dsp:cNvPr id="8" name="Стрелка вправо 7"/>
        <dsp:cNvSpPr/>
      </dsp:nvSpPr>
      <dsp:spPr bwMode="white">
        <a:xfrm rot="-1357862">
          <a:off x="5073493" y="2346096"/>
          <a:ext cx="530585" cy="561368"/>
        </a:xfrm>
        <a:prstGeom prst="rightArrow">
          <a:avLst>
            <a:gd name="adj1" fmla="val 60000"/>
            <a:gd name="adj2" fmla="val 50000"/>
          </a:avLst>
        </a:prstGeom>
        <a:noFill/>
        <a:ln>
          <a:noFill/>
        </a:ln>
      </dsp:spPr>
      <dsp:style>
        <a:lnRef idx="0">
          <a:schemeClr val="lt1"/>
        </a:lnRef>
        <a:fillRef idx="1">
          <a:schemeClr val="accent3">
            <a:hueOff val="2820000"/>
            <a:satOff val="-4215"/>
            <a:lumOff val="-685"/>
            <a:alpha val="100000"/>
          </a:schemeClr>
        </a:fillRef>
        <a:effectRef idx="0">
          <a:scrgbClr r="0" g="0" b="0"/>
        </a:effectRef>
        <a:fontRef idx="minor">
          <a:schemeClr val="lt1"/>
        </a:fontRef>
      </dsp:style>
      <dsp:txBody>
        <a:bodyPr lIns="0" tIns="0" rIns="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ru-RU"/>
        </a:p>
      </dsp:txBody>
      <dsp:txXfrm rot="-1357862">
        <a:off x="5073493" y="2346096"/>
        <a:ext cx="530585" cy="561368"/>
      </dsp:txXfrm>
    </dsp:sp>
    <dsp:sp>
      <dsp:nvSpPr>
        <dsp:cNvPr id="11" name="Стрелка вправо 10"/>
        <dsp:cNvSpPr/>
      </dsp:nvSpPr>
      <dsp:spPr bwMode="white">
        <a:xfrm rot="2866287">
          <a:off x="4731760" y="3791397"/>
          <a:ext cx="463440" cy="561368"/>
        </a:xfrm>
        <a:prstGeom prst="rightArrow">
          <a:avLst>
            <a:gd name="adj1" fmla="val 60000"/>
            <a:gd name="adj2" fmla="val 50000"/>
          </a:avLst>
        </a:prstGeom>
        <a:noFill/>
        <a:ln>
          <a:noFill/>
        </a:ln>
      </dsp:spPr>
      <dsp:style>
        <a:lnRef idx="0">
          <a:schemeClr val="lt1"/>
        </a:lnRef>
        <a:fillRef idx="1">
          <a:schemeClr val="accent3">
            <a:hueOff val="5640000"/>
            <a:satOff val="-8430"/>
            <a:lumOff val="-1372"/>
            <a:alpha val="100000"/>
          </a:schemeClr>
        </a:fillRef>
        <a:effectRef idx="0">
          <a:scrgbClr r="0" g="0" b="0"/>
        </a:effectRef>
        <a:fontRef idx="minor">
          <a:schemeClr val="lt1"/>
        </a:fontRef>
      </dsp:style>
      <dsp:txBody>
        <a:bodyPr lIns="0" tIns="0" rIns="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ru-RU"/>
        </a:p>
      </dsp:txBody>
      <dsp:txXfrm rot="2866287">
        <a:off x="4731760" y="3791397"/>
        <a:ext cx="463440" cy="561368"/>
      </dsp:txXfrm>
    </dsp:sp>
    <dsp:sp>
      <dsp:nvSpPr>
        <dsp:cNvPr id="14" name="Стрелка вправо 13"/>
        <dsp:cNvSpPr/>
      </dsp:nvSpPr>
      <dsp:spPr bwMode="white">
        <a:xfrm rot="7838576">
          <a:off x="3096602" y="3791397"/>
          <a:ext cx="431134" cy="561368"/>
        </a:xfrm>
        <a:prstGeom prst="rightArrow">
          <a:avLst>
            <a:gd name="adj1" fmla="val 60000"/>
            <a:gd name="adj2" fmla="val 50000"/>
          </a:avLst>
        </a:prstGeom>
        <a:noFill/>
        <a:ln>
          <a:noFill/>
        </a:ln>
      </dsp:spPr>
      <dsp:style>
        <a:lnRef idx="0">
          <a:schemeClr val="lt1"/>
        </a:lnRef>
        <a:fillRef idx="1">
          <a:schemeClr val="accent3">
            <a:hueOff val="8460000"/>
            <a:satOff val="-12646"/>
            <a:lumOff val="-2058"/>
            <a:alpha val="100000"/>
          </a:schemeClr>
        </a:fillRef>
        <a:effectRef idx="0">
          <a:scrgbClr r="0" g="0" b="0"/>
        </a:effectRef>
        <a:fontRef idx="minor">
          <a:schemeClr val="lt1"/>
        </a:fontRef>
      </dsp:style>
      <dsp:txBody>
        <a:bodyPr rot="10800000" lIns="0" tIns="0" rIns="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ru-RU"/>
        </a:p>
      </dsp:txBody>
      <dsp:txXfrm rot="7838576">
        <a:off x="3096602" y="3791397"/>
        <a:ext cx="431134" cy="561368"/>
      </dsp:txXfrm>
    </dsp:sp>
    <dsp:sp>
      <dsp:nvSpPr>
        <dsp:cNvPr id="17" name="Стрелка вправо 16"/>
        <dsp:cNvSpPr/>
      </dsp:nvSpPr>
      <dsp:spPr bwMode="white">
        <a:xfrm rot="11988777">
          <a:off x="2500975" y="2383628"/>
          <a:ext cx="603331" cy="561368"/>
        </a:xfrm>
        <a:prstGeom prst="rightArrow">
          <a:avLst>
            <a:gd name="adj1" fmla="val 60000"/>
            <a:gd name="adj2" fmla="val 50000"/>
          </a:avLst>
        </a:prstGeom>
        <a:noFill/>
        <a:ln>
          <a:noFill/>
        </a:ln>
      </dsp:spPr>
      <dsp:style>
        <a:lnRef idx="0">
          <a:schemeClr val="lt1"/>
        </a:lnRef>
        <a:fillRef idx="1">
          <a:schemeClr val="accent3">
            <a:hueOff val="11280000"/>
            <a:satOff val="-16862"/>
            <a:lumOff val="-2744"/>
            <a:alpha val="100000"/>
          </a:schemeClr>
        </a:fillRef>
        <a:effectRef idx="0">
          <a:scrgbClr r="0" g="0" b="0"/>
        </a:effectRef>
        <a:fontRef idx="minor">
          <a:schemeClr val="lt1"/>
        </a:fontRef>
      </dsp:style>
      <dsp:txBody>
        <a:bodyPr rot="10800000" lIns="0" tIns="0" rIns="0" bIns="0" anchor="ctr"/>
        <a:lstStyle>
          <a:lvl1pPr algn="ctr">
            <a:defRPr sz="5500"/>
          </a:lvl1pPr>
          <a:lvl2pPr marL="285750" indent="-285750" algn="ctr">
            <a:defRPr sz="4200"/>
          </a:lvl2pPr>
          <a:lvl3pPr marL="571500" indent="-285750" algn="ctr">
            <a:defRPr sz="4200"/>
          </a:lvl3pPr>
          <a:lvl4pPr marL="857250" indent="-285750" algn="ctr">
            <a:defRPr sz="4200"/>
          </a:lvl4pPr>
          <a:lvl5pPr marL="1143000" indent="-285750" algn="ctr">
            <a:defRPr sz="4200"/>
          </a:lvl5pPr>
          <a:lvl6pPr marL="1428750" indent="-285750" algn="ctr">
            <a:defRPr sz="4200"/>
          </a:lvl6pPr>
          <a:lvl7pPr marL="1714500" indent="-285750" algn="ctr">
            <a:defRPr sz="4200"/>
          </a:lvl7pPr>
          <a:lvl8pPr marL="2000250" indent="-285750" algn="ctr">
            <a:defRPr sz="4200"/>
          </a:lvl8pPr>
          <a:lvl9pPr marL="2286000" indent="-285750" algn="ctr">
            <a:defRPr sz="4200"/>
          </a:lvl9pPr>
        </a:lstStyle>
        <a:p>
          <a:pPr lvl="0">
            <a:lnSpc>
              <a:spcPct val="100000"/>
            </a:lnSpc>
            <a:spcBef>
              <a:spcPct val="0"/>
            </a:spcBef>
            <a:spcAft>
              <a:spcPct val="35000"/>
            </a:spcAft>
          </a:pPr>
          <a:endParaRPr lang="ru-RU"/>
        </a:p>
      </dsp:txBody>
      <dsp:txXfrm rot="11988777">
        <a:off x="2500975" y="2383628"/>
        <a:ext cx="603331" cy="561368"/>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229600" cy="5289451"/>
        <a:chOff x="0" y="0"/>
        <a:chExt cx="8229600" cy="5289451"/>
      </a:xfrm>
    </dsp:grpSpPr>
    <dsp:sp>
      <dsp:nvSpPr>
        <dsp:cNvPr id="5" name="Полилиния 4"/>
        <dsp:cNvSpPr/>
      </dsp:nvSpPr>
      <dsp:spPr bwMode="white">
        <a:xfrm>
          <a:off x="1157288" y="2425813"/>
          <a:ext cx="2828925" cy="673799"/>
        </a:xfrm>
        <a:custGeom>
          <a:avLst/>
          <a:gdLst/>
          <a:ahLst/>
          <a:cxnLst/>
          <a:pathLst>
            <a:path w="4455" h="1061">
              <a:moveTo>
                <a:pt x="4455" y="0"/>
              </a:moveTo>
              <a:lnTo>
                <a:pt x="4455" y="698"/>
              </a:lnTo>
              <a:lnTo>
                <a:pt x="0" y="698"/>
              </a:lnTo>
              <a:lnTo>
                <a:pt x="0" y="1061"/>
              </a:lnTo>
            </a:path>
          </a:pathLst>
        </a:custGeom>
      </dsp:spPr>
      <dsp:style>
        <a:lnRef idx="2">
          <a:schemeClr val="accent4"/>
        </a:lnRef>
        <a:fillRef idx="0">
          <a:schemeClr val="accent2">
            <a:tint val="90000"/>
          </a:schemeClr>
        </a:fillRef>
        <a:effectRef idx="0">
          <a:scrgbClr r="0" g="0" b="0"/>
        </a:effectRef>
        <a:fontRef idx="minor"/>
      </dsp:style>
      <dsp:txXfrm>
        <a:off x="1157288" y="2425813"/>
        <a:ext cx="2828925" cy="673799"/>
      </dsp:txXfrm>
    </dsp:sp>
    <dsp:sp>
      <dsp:nvSpPr>
        <dsp:cNvPr id="8" name="Полилиния 7"/>
        <dsp:cNvSpPr/>
      </dsp:nvSpPr>
      <dsp:spPr bwMode="white">
        <a:xfrm>
          <a:off x="3986213" y="2425813"/>
          <a:ext cx="0" cy="673799"/>
        </a:xfrm>
        <a:custGeom>
          <a:avLst/>
          <a:gdLst/>
          <a:ahLst/>
          <a:cxnLst/>
          <a:pathLst>
            <a:path h="1061">
              <a:moveTo>
                <a:pt x="0" y="0"/>
              </a:moveTo>
              <a:lnTo>
                <a:pt x="0" y="1061"/>
              </a:lnTo>
            </a:path>
          </a:pathLst>
        </a:custGeom>
      </dsp:spPr>
      <dsp:style>
        <a:lnRef idx="2">
          <a:schemeClr val="accent4"/>
        </a:lnRef>
        <a:fillRef idx="0">
          <a:schemeClr val="accent2">
            <a:tint val="90000"/>
          </a:schemeClr>
        </a:fillRef>
        <a:effectRef idx="0">
          <a:scrgbClr r="0" g="0" b="0"/>
        </a:effectRef>
        <a:fontRef idx="minor"/>
      </dsp:style>
      <dsp:txXfrm>
        <a:off x="3986213" y="2425813"/>
        <a:ext cx="0" cy="673799"/>
      </dsp:txXfrm>
    </dsp:sp>
    <dsp:sp>
      <dsp:nvSpPr>
        <dsp:cNvPr id="11" name="Полилиния 10"/>
        <dsp:cNvSpPr/>
      </dsp:nvSpPr>
      <dsp:spPr bwMode="white">
        <a:xfrm>
          <a:off x="3986213" y="2425813"/>
          <a:ext cx="2828925" cy="673799"/>
        </a:xfrm>
        <a:custGeom>
          <a:avLst/>
          <a:gdLst/>
          <a:ahLst/>
          <a:cxnLst/>
          <a:pathLst>
            <a:path w="4455" h="1061">
              <a:moveTo>
                <a:pt x="0" y="0"/>
              </a:moveTo>
              <a:lnTo>
                <a:pt x="0" y="698"/>
              </a:lnTo>
              <a:lnTo>
                <a:pt x="4455" y="698"/>
              </a:lnTo>
              <a:lnTo>
                <a:pt x="4455" y="1061"/>
              </a:lnTo>
            </a:path>
          </a:pathLst>
        </a:custGeom>
      </dsp:spPr>
      <dsp:style>
        <a:lnRef idx="2">
          <a:schemeClr val="accent4"/>
        </a:lnRef>
        <a:fillRef idx="0">
          <a:schemeClr val="accent2">
            <a:tint val="90000"/>
          </a:schemeClr>
        </a:fillRef>
        <a:effectRef idx="0">
          <a:scrgbClr r="0" g="0" b="0"/>
        </a:effectRef>
        <a:fontRef idx="minor"/>
      </dsp:style>
      <dsp:txXfrm>
        <a:off x="3986213" y="2425813"/>
        <a:ext cx="2828925" cy="673799"/>
      </dsp:txXfrm>
    </dsp:sp>
    <dsp:sp>
      <dsp:nvSpPr>
        <dsp:cNvPr id="3" name="Скругленный прямоугольник 2"/>
        <dsp:cNvSpPr/>
      </dsp:nvSpPr>
      <dsp:spPr bwMode="white">
        <a:xfrm>
          <a:off x="1810547" y="475125"/>
          <a:ext cx="4351332" cy="1950688"/>
        </a:xfrm>
        <a:prstGeom prst="roundRect">
          <a:avLst>
            <a:gd name="adj" fmla="val 10000"/>
          </a:avLst>
        </a:prstGeom>
      </dsp:spPr>
      <dsp:style>
        <a:lnRef idx="2">
          <a:schemeClr val="lt1"/>
        </a:lnRef>
        <a:fillRef idx="1">
          <a:schemeClr val="accent2"/>
        </a:fillRef>
        <a:effectRef idx="0">
          <a:scrgbClr r="0" g="0" b="0"/>
        </a:effectRef>
        <a:fontRef idx="minor">
          <a:schemeClr val="lt1"/>
        </a:fontRef>
      </dsp:style>
      <dsp:txXfrm>
        <a:off x="1810547" y="475125"/>
        <a:ext cx="4351332" cy="1950688"/>
      </dsp:txXfrm>
    </dsp:sp>
    <dsp:sp>
      <dsp:nvSpPr>
        <dsp:cNvPr id="4" name="Скругленный прямоугольник 3"/>
        <dsp:cNvSpPr/>
      </dsp:nvSpPr>
      <dsp:spPr bwMode="white">
        <a:xfrm>
          <a:off x="2067722" y="719441"/>
          <a:ext cx="4351332" cy="1950688"/>
        </a:xfrm>
        <a:prstGeom prst="roundRect">
          <a:avLst>
            <a:gd name="adj" fmla="val 10000"/>
          </a:avLst>
        </a:prstGeom>
      </dsp:spPr>
      <dsp:style>
        <a:lnRef idx="2">
          <a:schemeClr val="accent2"/>
        </a:lnRef>
        <a:fillRef idx="1">
          <a:schemeClr val="lt1">
            <a:alpha val="90000"/>
          </a:schemeClr>
        </a:fillRef>
        <a:effectRef idx="0">
          <a:scrgbClr r="0" g="0" b="0"/>
        </a:effectRef>
        <a:fontRef idx="minor"/>
      </dsp:style>
      <dsp:txBody>
        <a:bodyPr lIns="121920" tIns="121920" rIns="121920" bIns="12192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sz="3200" b="0" i="0" dirty="0" err="1">
              <a:solidFill>
                <a:schemeClr val="dk1"/>
              </a:solidFill>
            </a:rPr>
            <a:t>Жоба</a:t>
          </a:r>
          <a:r>
            <a:rPr lang="ru-RU" sz="3200" b="0" i="0" dirty="0">
              <a:solidFill>
                <a:schemeClr val="dk1"/>
              </a:solidFill>
            </a:rPr>
            <a:t> </a:t>
          </a:r>
          <a:r>
            <a:rPr lang="ru-RU" sz="3200" b="0" i="0" dirty="0" err="1">
              <a:solidFill>
                <a:schemeClr val="dk1"/>
              </a:solidFill>
            </a:rPr>
            <a:t>құрылымы</a:t>
          </a:r>
          <a:r>
            <a:rPr lang="ru-RU" sz="3200" b="0" i="0" dirty="0">
              <a:solidFill>
                <a:schemeClr val="dk1"/>
              </a:solidFill>
            </a:rPr>
            <a:t> </a:t>
          </a:r>
          <a:r>
            <a:rPr lang="ru-RU" sz="3200" b="0" i="0" dirty="0" err="1">
              <a:solidFill>
                <a:schemeClr val="dk1"/>
              </a:solidFill>
            </a:rPr>
            <a:t>бойынша</a:t>
          </a:r>
          <a:r>
            <a:rPr lang="ru-RU" sz="3200" b="0" i="0" dirty="0">
              <a:solidFill>
                <a:schemeClr val="dk1"/>
              </a:solidFill>
            </a:rPr>
            <a:t> 3 </a:t>
          </a:r>
          <a:r>
            <a:rPr lang="ru-RU" sz="3200" b="0" i="0" dirty="0" err="1">
              <a:solidFill>
                <a:schemeClr val="dk1"/>
              </a:solidFill>
            </a:rPr>
            <a:t>кезеңге</a:t>
          </a:r>
          <a:r>
            <a:rPr lang="ru-RU" sz="3200" b="0" i="0" dirty="0">
              <a:solidFill>
                <a:schemeClr val="dk1"/>
              </a:solidFill>
            </a:rPr>
            <a:t> </a:t>
          </a:r>
          <a:r>
            <a:rPr lang="ru-RU" sz="3200" b="0" i="0" dirty="0" err="1">
              <a:solidFill>
                <a:schemeClr val="dk1"/>
              </a:solidFill>
            </a:rPr>
            <a:t>бөлінеді</a:t>
          </a:r>
          <a:r>
            <a:rPr lang="ru-RU" sz="3200" b="0" i="0" dirty="0">
              <a:solidFill>
                <a:schemeClr val="dk1"/>
              </a:solidFill>
            </a:rPr>
            <a:t>.</a:t>
          </a:r>
          <a:endParaRPr lang="ru-RU" sz="3200" dirty="0">
            <a:solidFill>
              <a:schemeClr val="dk1"/>
            </a:solidFill>
          </a:endParaRPr>
        </a:p>
      </dsp:txBody>
      <dsp:txXfrm>
        <a:off x="2067722" y="719441"/>
        <a:ext cx="4351332" cy="1950688"/>
      </dsp:txXfrm>
    </dsp:sp>
    <dsp:sp>
      <dsp:nvSpPr>
        <dsp:cNvPr id="6" name="Скругленный прямоугольник 5"/>
        <dsp:cNvSpPr/>
      </dsp:nvSpPr>
      <dsp:spPr bwMode="white">
        <a:xfrm>
          <a:off x="0" y="3099612"/>
          <a:ext cx="2314575" cy="1469755"/>
        </a:xfrm>
        <a:prstGeom prst="roundRect">
          <a:avLst>
            <a:gd name="adj" fmla="val 10000"/>
          </a:avLst>
        </a:prstGeom>
      </dsp:spPr>
      <dsp:style>
        <a:lnRef idx="2">
          <a:schemeClr val="lt1"/>
        </a:lnRef>
        <a:fillRef idx="1">
          <a:schemeClr val="accent4">
            <a:hueOff val="0"/>
            <a:satOff val="0"/>
            <a:lumOff val="0"/>
            <a:alpha val="100000"/>
          </a:schemeClr>
        </a:fillRef>
        <a:effectRef idx="0">
          <a:scrgbClr r="0" g="0" b="0"/>
        </a:effectRef>
        <a:fontRef idx="minor">
          <a:schemeClr val="lt1"/>
        </a:fontRef>
      </dsp:style>
      <dsp:txXfrm>
        <a:off x="0" y="3099612"/>
        <a:ext cx="2314575" cy="1469755"/>
      </dsp:txXfrm>
    </dsp:sp>
    <dsp:sp>
      <dsp:nvSpPr>
        <dsp:cNvPr id="7" name="Скругленный прямоугольник 6"/>
        <dsp:cNvSpPr/>
      </dsp:nvSpPr>
      <dsp:spPr bwMode="white">
        <a:xfrm>
          <a:off x="257175" y="3343928"/>
          <a:ext cx="2314575" cy="1469755"/>
        </a:xfrm>
        <a:prstGeom prst="roundRect">
          <a:avLst>
            <a:gd name="adj" fmla="val 10000"/>
          </a:avLst>
        </a:prstGeom>
      </dsp:spPr>
      <dsp:style>
        <a:lnRef idx="2">
          <a:schemeClr val="accent4">
            <a:hueOff val="0"/>
            <a:satOff val="0"/>
            <a:lumOff val="0"/>
            <a:alpha val="100000"/>
          </a:schemeClr>
        </a:lnRef>
        <a:fillRef idx="1">
          <a:schemeClr val="lt1">
            <a:alpha val="90000"/>
          </a:schemeClr>
        </a:fillRef>
        <a:effectRef idx="0">
          <a:scrgbClr r="0" g="0" b="0"/>
        </a:effectRef>
        <a:fontRef idx="minor"/>
      </dsp:style>
      <dsp:txBody>
        <a:bodyPr lIns="102870" tIns="102870" rIns="102870" bIns="10287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b="0" i="0" dirty="0">
              <a:solidFill>
                <a:schemeClr val="dk1"/>
              </a:solidFill>
            </a:rPr>
            <a:t>1.Дайындық.</a:t>
          </a:r>
          <a:endParaRPr lang="ru-RU" dirty="0">
            <a:solidFill>
              <a:schemeClr val="dk1"/>
            </a:solidFill>
          </a:endParaRPr>
        </a:p>
      </dsp:txBody>
      <dsp:txXfrm>
        <a:off x="257175" y="3343928"/>
        <a:ext cx="2314575" cy="1469755"/>
      </dsp:txXfrm>
    </dsp:sp>
    <dsp:sp>
      <dsp:nvSpPr>
        <dsp:cNvPr id="9" name="Скругленный прямоугольник 8"/>
        <dsp:cNvSpPr/>
      </dsp:nvSpPr>
      <dsp:spPr bwMode="white">
        <a:xfrm>
          <a:off x="2828925" y="3099612"/>
          <a:ext cx="2314575" cy="1469755"/>
        </a:xfrm>
        <a:prstGeom prst="roundRect">
          <a:avLst>
            <a:gd name="adj" fmla="val 10000"/>
          </a:avLst>
        </a:prstGeom>
      </dsp:spPr>
      <dsp:style>
        <a:lnRef idx="2">
          <a:schemeClr val="lt1"/>
        </a:lnRef>
        <a:fillRef idx="1">
          <a:schemeClr val="accent4">
            <a:hueOff val="0"/>
            <a:satOff val="0"/>
            <a:lumOff val="0"/>
            <a:alpha val="100000"/>
          </a:schemeClr>
        </a:fillRef>
        <a:effectRef idx="0">
          <a:scrgbClr r="0" g="0" b="0"/>
        </a:effectRef>
        <a:fontRef idx="minor">
          <a:schemeClr val="lt1"/>
        </a:fontRef>
      </dsp:style>
      <dsp:txXfrm>
        <a:off x="2828925" y="3099612"/>
        <a:ext cx="2314575" cy="1469755"/>
      </dsp:txXfrm>
    </dsp:sp>
    <dsp:sp>
      <dsp:nvSpPr>
        <dsp:cNvPr id="10" name="Скругленный прямоугольник 9"/>
        <dsp:cNvSpPr/>
      </dsp:nvSpPr>
      <dsp:spPr bwMode="white">
        <a:xfrm>
          <a:off x="3086100" y="3343928"/>
          <a:ext cx="2314575" cy="1469755"/>
        </a:xfrm>
        <a:prstGeom prst="roundRect">
          <a:avLst>
            <a:gd name="adj" fmla="val 10000"/>
          </a:avLst>
        </a:prstGeom>
      </dsp:spPr>
      <dsp:style>
        <a:lnRef idx="2">
          <a:schemeClr val="accent4">
            <a:hueOff val="0"/>
            <a:satOff val="0"/>
            <a:lumOff val="0"/>
            <a:alpha val="100000"/>
          </a:schemeClr>
        </a:lnRef>
        <a:fillRef idx="1">
          <a:schemeClr val="lt1">
            <a:alpha val="90000"/>
          </a:schemeClr>
        </a:fillRef>
        <a:effectRef idx="0">
          <a:scrgbClr r="0" g="0" b="0"/>
        </a:effectRef>
        <a:fontRef idx="minor"/>
      </dsp:style>
      <dsp:txBody>
        <a:bodyPr lIns="102870" tIns="102870" rIns="102870" bIns="10287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b="0" i="0" dirty="0">
              <a:solidFill>
                <a:schemeClr val="dk1"/>
              </a:solidFill>
            </a:rPr>
            <a:t>2.Негізгі.</a:t>
          </a:r>
          <a:endParaRPr lang="ru-RU" dirty="0">
            <a:solidFill>
              <a:schemeClr val="dk1"/>
            </a:solidFill>
          </a:endParaRPr>
        </a:p>
      </dsp:txBody>
      <dsp:txXfrm>
        <a:off x="3086100" y="3343928"/>
        <a:ext cx="2314575" cy="1469755"/>
      </dsp:txXfrm>
    </dsp:sp>
    <dsp:sp>
      <dsp:nvSpPr>
        <dsp:cNvPr id="12" name="Скругленный прямоугольник 11"/>
        <dsp:cNvSpPr/>
      </dsp:nvSpPr>
      <dsp:spPr bwMode="white">
        <a:xfrm>
          <a:off x="5657850" y="3099612"/>
          <a:ext cx="2314575" cy="1469755"/>
        </a:xfrm>
        <a:prstGeom prst="roundRect">
          <a:avLst>
            <a:gd name="adj" fmla="val 10000"/>
          </a:avLst>
        </a:prstGeom>
      </dsp:spPr>
      <dsp:style>
        <a:lnRef idx="2">
          <a:schemeClr val="lt1"/>
        </a:lnRef>
        <a:fillRef idx="1">
          <a:schemeClr val="accent4">
            <a:hueOff val="0"/>
            <a:satOff val="0"/>
            <a:lumOff val="0"/>
            <a:alpha val="100000"/>
          </a:schemeClr>
        </a:fillRef>
        <a:effectRef idx="0">
          <a:scrgbClr r="0" g="0" b="0"/>
        </a:effectRef>
        <a:fontRef idx="minor">
          <a:schemeClr val="lt1"/>
        </a:fontRef>
      </dsp:style>
      <dsp:txXfrm>
        <a:off x="5657850" y="3099612"/>
        <a:ext cx="2314575" cy="1469755"/>
      </dsp:txXfrm>
    </dsp:sp>
    <dsp:sp>
      <dsp:nvSpPr>
        <dsp:cNvPr id="13" name="Скругленный прямоугольник 12"/>
        <dsp:cNvSpPr/>
      </dsp:nvSpPr>
      <dsp:spPr bwMode="white">
        <a:xfrm>
          <a:off x="5915025" y="3343928"/>
          <a:ext cx="2314575" cy="1469755"/>
        </a:xfrm>
        <a:prstGeom prst="roundRect">
          <a:avLst>
            <a:gd name="adj" fmla="val 10000"/>
          </a:avLst>
        </a:prstGeom>
      </dsp:spPr>
      <dsp:style>
        <a:lnRef idx="2">
          <a:schemeClr val="accent4">
            <a:hueOff val="0"/>
            <a:satOff val="0"/>
            <a:lumOff val="0"/>
            <a:alpha val="100000"/>
          </a:schemeClr>
        </a:lnRef>
        <a:fillRef idx="1">
          <a:schemeClr val="lt1">
            <a:alpha val="90000"/>
          </a:schemeClr>
        </a:fillRef>
        <a:effectRef idx="0">
          <a:scrgbClr r="0" g="0" b="0"/>
        </a:effectRef>
        <a:fontRef idx="minor"/>
      </dsp:style>
      <dsp:txBody>
        <a:bodyPr lIns="102870" tIns="102870" rIns="102870" bIns="102870" anchor="ctr"/>
        <a:lstStyle>
          <a:lvl1pPr algn="ctr">
            <a:defRPr sz="2700"/>
          </a:lvl1pPr>
          <a:lvl2pPr marL="228600" indent="-228600" algn="ctr">
            <a:defRPr sz="2100"/>
          </a:lvl2pPr>
          <a:lvl3pPr marL="457200" indent="-228600" algn="ctr">
            <a:defRPr sz="2100"/>
          </a:lvl3pPr>
          <a:lvl4pPr marL="685800" indent="-228600" algn="ctr">
            <a:defRPr sz="2100"/>
          </a:lvl4pPr>
          <a:lvl5pPr marL="914400" indent="-228600" algn="ctr">
            <a:defRPr sz="2100"/>
          </a:lvl5pPr>
          <a:lvl6pPr marL="1143000" indent="-228600" algn="ctr">
            <a:defRPr sz="2100"/>
          </a:lvl6pPr>
          <a:lvl7pPr marL="1371600" indent="-228600" algn="ctr">
            <a:defRPr sz="2100"/>
          </a:lvl7pPr>
          <a:lvl8pPr marL="1600200" indent="-228600" algn="ctr">
            <a:defRPr sz="2100"/>
          </a:lvl8pPr>
          <a:lvl9pPr marL="1828800" indent="-228600" algn="ctr">
            <a:defRPr sz="2100"/>
          </a:lvl9pPr>
        </a:lstStyle>
        <a:p>
          <a:pPr lvl="0">
            <a:lnSpc>
              <a:spcPct val="100000"/>
            </a:lnSpc>
            <a:spcBef>
              <a:spcPct val="0"/>
            </a:spcBef>
            <a:spcAft>
              <a:spcPct val="35000"/>
            </a:spcAft>
          </a:pPr>
          <a:r>
            <a:rPr lang="ru-RU" b="0" i="0">
              <a:solidFill>
                <a:schemeClr val="dk1"/>
              </a:solidFill>
            </a:rPr>
            <a:t>3.Қорытынды.</a:t>
          </a:r>
          <a:endParaRPr lang="ru-RU">
            <a:solidFill>
              <a:schemeClr val="dk1"/>
            </a:solidFill>
          </a:endParaRPr>
        </a:p>
      </dsp:txBody>
      <dsp:txXfrm>
        <a:off x="5915025" y="3343928"/>
        <a:ext cx="2314575" cy="1469755"/>
      </dsp:txXfrm>
    </dsp:sp>
  </dsp:spTree>
</dsp:drawing>
</file>

<file path=ppt/diagrams/drawing5.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208912" cy="4968552"/>
        <a:chOff x="0" y="0"/>
        <a:chExt cx="8208912" cy="4968552"/>
      </a:xfrm>
    </dsp:grpSpPr>
    <dsp:sp>
      <dsp:nvSpPr>
        <dsp:cNvPr id="3" name="Скругленный прямоугольник 2"/>
        <dsp:cNvSpPr/>
      </dsp:nvSpPr>
      <dsp:spPr bwMode="white">
        <a:xfrm>
          <a:off x="0" y="-237626"/>
          <a:ext cx="6977575" cy="1965818"/>
        </a:xfrm>
        <a:prstGeom prst="roundRect">
          <a:avLst>
            <a:gd name="adj" fmla="val 10000"/>
          </a:avLst>
        </a:prstGeom>
      </dsp:spPr>
      <dsp:style>
        <a:lnRef idx="2">
          <a:schemeClr val="lt1"/>
        </a:lnRef>
        <a:fillRef idx="1">
          <a:schemeClr val="accent4">
            <a:hueOff val="0"/>
            <a:satOff val="0"/>
            <a:lumOff val="0"/>
            <a:alpha val="100000"/>
          </a:schemeClr>
        </a:fillRef>
        <a:effectRef idx="0">
          <a:scrgbClr r="0" g="0" b="0"/>
        </a:effectRef>
        <a:fontRef idx="minor">
          <a:schemeClr val="lt1"/>
        </a:fontRef>
      </dsp:style>
      <dsp:txXfrm>
        <a:off x="0" y="-237626"/>
        <a:ext cx="6977575" cy="1965818"/>
      </dsp:txXfrm>
    </dsp:sp>
    <dsp:sp>
      <dsp:nvSpPr>
        <dsp:cNvPr id="4" name="Скругленный прямоугольник 3"/>
        <dsp:cNvSpPr/>
      </dsp:nvSpPr>
      <dsp:spPr bwMode="white">
        <a:xfrm>
          <a:off x="648044" y="2041422"/>
          <a:ext cx="6977575" cy="1195329"/>
        </a:xfrm>
        <a:prstGeom prst="roundRect">
          <a:avLst>
            <a:gd name="adj" fmla="val 10000"/>
          </a:avLst>
        </a:prstGeom>
      </dsp:spPr>
      <dsp:style>
        <a:lnRef idx="2">
          <a:schemeClr val="lt1"/>
        </a:lnRef>
        <a:fillRef idx="1">
          <a:schemeClr val="accent4">
            <a:hueOff val="-2250000"/>
            <a:satOff val="13333"/>
            <a:lumOff val="1176"/>
            <a:alpha val="100000"/>
          </a:schemeClr>
        </a:fillRef>
        <a:effectRef idx="0">
          <a:scrgbClr r="0" g="0" b="0"/>
        </a:effectRef>
        <a:fontRef idx="minor">
          <a:schemeClr val="lt1"/>
        </a:fontRef>
      </dsp:style>
      <dsp:txXfrm>
        <a:off x="648044" y="2041422"/>
        <a:ext cx="6977575" cy="1195329"/>
      </dsp:txXfrm>
    </dsp:sp>
    <dsp:sp>
      <dsp:nvSpPr>
        <dsp:cNvPr id="5" name="Скругленный прямоугольник 4"/>
        <dsp:cNvSpPr/>
      </dsp:nvSpPr>
      <dsp:spPr bwMode="white">
        <a:xfrm>
          <a:off x="1231337" y="3769623"/>
          <a:ext cx="6977575" cy="907292"/>
        </a:xfrm>
        <a:prstGeom prst="roundRect">
          <a:avLst>
            <a:gd name="adj" fmla="val 10000"/>
          </a:avLst>
        </a:prstGeom>
      </dsp:spPr>
      <dsp:style>
        <a:lnRef idx="2">
          <a:schemeClr val="lt1"/>
        </a:lnRef>
        <a:fillRef idx="1">
          <a:schemeClr val="accent4">
            <a:hueOff val="-4500000"/>
            <a:satOff val="26667"/>
            <a:lumOff val="2353"/>
            <a:alpha val="100000"/>
          </a:schemeClr>
        </a:fillRef>
        <a:effectRef idx="0">
          <a:scrgbClr r="0" g="0" b="0"/>
        </a:effectRef>
        <a:fontRef idx="minor">
          <a:schemeClr val="lt1"/>
        </a:fontRef>
      </dsp:style>
      <dsp:txXfrm>
        <a:off x="1231337" y="3769623"/>
        <a:ext cx="6977575" cy="907292"/>
      </dsp:txXfrm>
    </dsp:sp>
    <dsp:sp>
      <dsp:nvSpPr>
        <dsp:cNvPr id="6" name="Стрелка вниз 5"/>
        <dsp:cNvSpPr/>
      </dsp:nvSpPr>
      <dsp:spPr bwMode="white">
        <a:xfrm>
          <a:off x="6008708" y="1130346"/>
          <a:ext cx="968868" cy="968868"/>
        </a:xfrm>
        <a:prstGeom prst="downArrow">
          <a:avLst>
            <a:gd name="adj1" fmla="val 55000"/>
            <a:gd name="adj2" fmla="val 45000"/>
          </a:avLst>
        </a:prstGeom>
      </dsp:spPr>
      <dsp:style>
        <a:lnRef idx="2">
          <a:schemeClr val="accent4">
            <a:tint val="40000"/>
            <a:alpha val="90000"/>
            <a:hueOff val="0"/>
            <a:satOff val="0"/>
            <a:lumOff val="0"/>
            <a:alpha val="90196"/>
          </a:schemeClr>
        </a:lnRef>
        <a:fillRef idx="1">
          <a:schemeClr val="accent4">
            <a:tint val="40000"/>
            <a:alpha val="90000"/>
            <a:hueOff val="0"/>
            <a:satOff val="0"/>
            <a:lumOff val="0"/>
            <a:alpha val="90196"/>
          </a:schemeClr>
        </a:fillRef>
        <a:effectRef idx="0">
          <a:scrgbClr r="0" g="0" b="0"/>
        </a:effectRef>
        <a:fontRef idx="minor"/>
      </dsp:style>
      <dsp:txBody>
        <a:bodyPr lIns="82550" tIns="82550" rIns="82550" bIns="825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ru-RU">
            <a:solidFill>
              <a:schemeClr val="dk1"/>
            </a:solidFill>
            <a:latin typeface="Times New Roman" panose="02020603050405020304" pitchFamily="18" charset="0"/>
            <a:cs typeface="Times New Roman" panose="02020603050405020304" pitchFamily="18" charset="0"/>
          </a:endParaRPr>
        </a:p>
      </dsp:txBody>
      <dsp:txXfrm>
        <a:off x="6008708" y="1130346"/>
        <a:ext cx="968868" cy="968868"/>
      </dsp:txXfrm>
    </dsp:sp>
    <dsp:sp>
      <dsp:nvSpPr>
        <dsp:cNvPr id="7" name="Стрелка вниз 6"/>
        <dsp:cNvSpPr/>
      </dsp:nvSpPr>
      <dsp:spPr bwMode="white">
        <a:xfrm>
          <a:off x="6624376" y="2859402"/>
          <a:ext cx="968868" cy="968868"/>
        </a:xfrm>
        <a:prstGeom prst="downArrow">
          <a:avLst>
            <a:gd name="adj1" fmla="val 55000"/>
            <a:gd name="adj2" fmla="val 45000"/>
          </a:avLst>
        </a:prstGeom>
      </dsp:spPr>
      <dsp:style>
        <a:lnRef idx="2">
          <a:schemeClr val="accent4">
            <a:tint val="40000"/>
            <a:alpha val="90000"/>
            <a:hueOff val="-4020000"/>
            <a:satOff val="20784"/>
            <a:lumOff val="1176"/>
            <a:alpha val="90196"/>
          </a:schemeClr>
        </a:lnRef>
        <a:fillRef idx="1">
          <a:schemeClr val="accent4">
            <a:tint val="40000"/>
            <a:alpha val="90000"/>
            <a:hueOff val="-4020000"/>
            <a:satOff val="20784"/>
            <a:lumOff val="1176"/>
            <a:alpha val="90196"/>
          </a:schemeClr>
        </a:fillRef>
        <a:effectRef idx="0">
          <a:scrgbClr r="0" g="0" b="0"/>
        </a:effectRef>
        <a:fontRef idx="minor"/>
      </dsp:style>
      <dsp:txBody>
        <a:bodyPr lIns="82550" tIns="82550" rIns="82550" bIns="8255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endParaRPr lang="ru-RU">
            <a:solidFill>
              <a:schemeClr val="dk1"/>
            </a:solidFill>
            <a:latin typeface="Times New Roman" panose="02020603050405020304" pitchFamily="18" charset="0"/>
            <a:cs typeface="Times New Roman" panose="02020603050405020304" pitchFamily="18" charset="0"/>
          </a:endParaRPr>
        </a:p>
      </dsp:txBody>
      <dsp:txXfrm>
        <a:off x="6624376" y="2859402"/>
        <a:ext cx="968868" cy="968868"/>
      </dsp:txXfrm>
    </dsp:sp>
    <dsp:sp>
      <dsp:nvSpPr>
        <dsp:cNvPr id="8" name="Скругленный прямоугольник 7"/>
        <dsp:cNvSpPr/>
      </dsp:nvSpPr>
      <dsp:spPr bwMode="white">
        <a:xfrm>
          <a:off x="0" y="-237626"/>
          <a:ext cx="6977575" cy="1965818"/>
        </a:xfrm>
        <a:prstGeom prst="roundRect">
          <a:avLst>
            <a:gd name="adj" fmla="val 10000"/>
          </a:avLst>
        </a:prstGeom>
        <a:noFill/>
        <a:ln>
          <a:noFill/>
        </a:ln>
      </dsp:spPr>
      <dsp:style>
        <a:lnRef idx="2">
          <a:schemeClr val="lt1"/>
        </a:lnRef>
        <a:fillRef idx="1">
          <a:schemeClr val="accent4">
            <a:hueOff val="-4500000"/>
            <a:satOff val="26667"/>
            <a:lumOff val="2353"/>
            <a:alpha val="100000"/>
          </a:schemeClr>
        </a:fillRef>
        <a:effectRef idx="0">
          <a:scrgbClr r="0" g="0" b="0"/>
        </a:effectRef>
        <a:fontRef idx="minor">
          <a:schemeClr val="lt1"/>
        </a:fontRef>
      </dsp:style>
      <dsp:txBody>
        <a:bodyPr lIns="60960" tIns="60960" rIns="60960" bIns="60960" anchor="ctr"/>
        <a:lstStyle>
          <a:lvl1pPr algn="l">
            <a:defRPr sz="1600"/>
          </a:lvl1pPr>
          <a:lvl2pPr marL="114300" indent="-114300" algn="l">
            <a:defRPr sz="1200"/>
          </a:lvl2pPr>
          <a:lvl3pPr marL="228600" indent="-114300" algn="l">
            <a:defRPr sz="1200"/>
          </a:lvl3pPr>
          <a:lvl4pPr marL="342900" indent="-114300" algn="l">
            <a:defRPr sz="1200"/>
          </a:lvl4pPr>
          <a:lvl5pPr marL="457200" indent="-114300" algn="l">
            <a:defRPr sz="1200"/>
          </a:lvl5pPr>
          <a:lvl6pPr marL="571500" indent="-114300" algn="l">
            <a:defRPr sz="1200"/>
          </a:lvl6pPr>
          <a:lvl7pPr marL="685800" indent="-114300" algn="l">
            <a:defRPr sz="1200"/>
          </a:lvl7pPr>
          <a:lvl8pPr marL="800100" indent="-114300" algn="l">
            <a:defRPr sz="1200"/>
          </a:lvl8pPr>
          <a:lvl9pPr marL="914400" indent="-114300" algn="l">
            <a:defRPr sz="1200"/>
          </a:lvl9pPr>
        </a:lstStyle>
        <a:p>
          <a:pPr lvl="0">
            <a:lnSpc>
              <a:spcPct val="100000"/>
            </a:lnSpc>
            <a:spcBef>
              <a:spcPct val="0"/>
            </a:spcBef>
            <a:spcAft>
              <a:spcPct val="35000"/>
            </a:spcAft>
          </a:pPr>
          <a:r>
            <a:rPr lang="ru-RU" dirty="0" err="1">
              <a:latin typeface="Times New Roman" panose="02020603050405020304" pitchFamily="18" charset="0"/>
              <a:cs typeface="Times New Roman" panose="02020603050405020304" pitchFamily="18" charset="0"/>
            </a:rPr>
            <a:t>Дайындық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ұйымдастыру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кезеңінде</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дәл</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жоба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таңдалды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деген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сұраққа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отырып,жобаның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қазіргі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мән-жайы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мәселелерді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қандай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болмақ</a:t>
          </a:r>
          <a:r>
            <a:rPr lang="ru-RU" dirty="0">
              <a:latin typeface="Times New Roman" panose="02020603050405020304" pitchFamily="18" charset="0"/>
              <a:cs typeface="Times New Roman" panose="02020603050405020304" pitchFamily="18" charset="0"/>
            </a:rPr>
            <a:t> осы </a:t>
          </a:r>
          <a:r>
            <a:rPr lang="ru-RU" dirty="0" err="1">
              <a:latin typeface="Times New Roman" panose="02020603050405020304" pitchFamily="18" charset="0"/>
              <a:cs typeface="Times New Roman" panose="02020603050405020304" pitchFamily="18" charset="0"/>
            </a:rPr>
            <a:t>сұрақтарға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беріледі.Сонымен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тақырыбы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міндеті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уақыты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анықталады.Жұмыстық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командалар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құрылымы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жауапты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адамдар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тағайындалады</a:t>
          </a:r>
          <a:r>
            <a:rPr lang="ru-RU" dirty="0">
              <a:latin typeface="Times New Roman" panose="02020603050405020304" pitchFamily="18" charset="0"/>
              <a:cs typeface="Times New Roman" panose="02020603050405020304" pitchFamily="18" charset="0"/>
            </a:rPr>
            <a:t>.</a:t>
          </a:r>
        </a:p>
      </dsp:txBody>
      <dsp:txXfrm>
        <a:off x="0" y="-237626"/>
        <a:ext cx="6977575" cy="1965818"/>
      </dsp:txXfrm>
    </dsp:sp>
    <dsp:sp>
      <dsp:nvSpPr>
        <dsp:cNvPr id="9" name="Скругленный прямоугольник 8"/>
        <dsp:cNvSpPr/>
      </dsp:nvSpPr>
      <dsp:spPr bwMode="white">
        <a:xfrm>
          <a:off x="648044" y="2041422"/>
          <a:ext cx="6977575" cy="1195329"/>
        </a:xfrm>
        <a:prstGeom prst="roundRect">
          <a:avLst>
            <a:gd name="adj" fmla="val 10000"/>
          </a:avLst>
        </a:prstGeom>
        <a:noFill/>
        <a:ln>
          <a:noFill/>
        </a:ln>
      </dsp:spPr>
      <dsp:style>
        <a:lnRef idx="2">
          <a:schemeClr val="lt1"/>
        </a:lnRef>
        <a:fillRef idx="1">
          <a:schemeClr val="accent4">
            <a:hueOff val="-4500000"/>
            <a:satOff val="26667"/>
            <a:lumOff val="2353"/>
            <a:alpha val="100000"/>
          </a:schemeClr>
        </a:fillRef>
        <a:effectRef idx="0">
          <a:scrgbClr r="0" g="0" b="0"/>
        </a:effectRef>
        <a:fontRef idx="minor">
          <a:schemeClr val="lt1"/>
        </a:fontRef>
      </dsp:style>
      <dsp:txBody>
        <a:bodyPr lIns="60960" tIns="60960" rIns="60960" bIns="60960" anchor="ctr"/>
        <a:lstStyle>
          <a:lvl1pPr algn="l">
            <a:defRPr sz="1600"/>
          </a:lvl1pPr>
          <a:lvl2pPr marL="114300" indent="-114300" algn="l">
            <a:defRPr sz="1200"/>
          </a:lvl2pPr>
          <a:lvl3pPr marL="228600" indent="-114300" algn="l">
            <a:defRPr sz="1200"/>
          </a:lvl3pPr>
          <a:lvl4pPr marL="342900" indent="-114300" algn="l">
            <a:defRPr sz="1200"/>
          </a:lvl4pPr>
          <a:lvl5pPr marL="457200" indent="-114300" algn="l">
            <a:defRPr sz="1200"/>
          </a:lvl5pPr>
          <a:lvl6pPr marL="571500" indent="-114300" algn="l">
            <a:defRPr sz="1200"/>
          </a:lvl6pPr>
          <a:lvl7pPr marL="685800" indent="-114300" algn="l">
            <a:defRPr sz="1200"/>
          </a:lvl7pPr>
          <a:lvl8pPr marL="800100" indent="-114300" algn="l">
            <a:defRPr sz="1200"/>
          </a:lvl8pPr>
          <a:lvl9pPr marL="914400" indent="-114300" algn="l">
            <a:defRPr sz="1200"/>
          </a:lvl9pPr>
        </a:lstStyle>
        <a:p>
          <a:pPr lvl="0">
            <a:lnSpc>
              <a:spcPct val="100000"/>
            </a:lnSpc>
            <a:spcBef>
              <a:spcPct val="0"/>
            </a:spcBef>
            <a:spcAft>
              <a:spcPct val="35000"/>
            </a:spcAft>
          </a:pP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жобаның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жүзеге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ақпарат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жинап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оны </a:t>
          </a:r>
          <a:r>
            <a:rPr lang="ru-RU" dirty="0" err="1">
              <a:latin typeface="Times New Roman" panose="02020603050405020304" pitchFamily="18" charset="0"/>
              <a:cs typeface="Times New Roman" panose="02020603050405020304" pitchFamily="18" charset="0"/>
            </a:rPr>
            <a:t>анықтайды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жасақталады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іс-шаралар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өткізіледі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жоспарларды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бақылау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түзету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жұмыстары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жүргізіледі</a:t>
          </a:r>
          <a:r>
            <a:rPr lang="ru-RU" dirty="0">
              <a:latin typeface="Times New Roman" panose="02020603050405020304" pitchFamily="18" charset="0"/>
              <a:cs typeface="Times New Roman" panose="02020603050405020304" pitchFamily="18" charset="0"/>
            </a:rPr>
            <a:t>.</a:t>
          </a:r>
        </a:p>
      </dsp:txBody>
      <dsp:txXfrm>
        <a:off x="648044" y="2041422"/>
        <a:ext cx="6977575" cy="1195329"/>
      </dsp:txXfrm>
    </dsp:sp>
    <dsp:sp>
      <dsp:nvSpPr>
        <dsp:cNvPr id="10" name="Скругленный прямоугольник 9"/>
        <dsp:cNvSpPr/>
      </dsp:nvSpPr>
      <dsp:spPr bwMode="white">
        <a:xfrm>
          <a:off x="1231337" y="3769623"/>
          <a:ext cx="6977575" cy="907292"/>
        </a:xfrm>
        <a:prstGeom prst="roundRect">
          <a:avLst>
            <a:gd name="adj" fmla="val 10000"/>
          </a:avLst>
        </a:prstGeom>
        <a:noFill/>
        <a:ln>
          <a:noFill/>
        </a:ln>
      </dsp:spPr>
      <dsp:style>
        <a:lnRef idx="2">
          <a:schemeClr val="lt1"/>
        </a:lnRef>
        <a:fillRef idx="1">
          <a:schemeClr val="accent4">
            <a:hueOff val="-4500000"/>
            <a:satOff val="26667"/>
            <a:lumOff val="2353"/>
            <a:alpha val="100000"/>
          </a:schemeClr>
        </a:fillRef>
        <a:effectRef idx="0">
          <a:scrgbClr r="0" g="0" b="0"/>
        </a:effectRef>
        <a:fontRef idx="minor">
          <a:schemeClr val="lt1"/>
        </a:fontRef>
      </dsp:style>
      <dsp:txBody>
        <a:bodyPr lIns="60960" tIns="60960" rIns="60960" bIns="60960" anchor="ctr"/>
        <a:lstStyle>
          <a:lvl1pPr algn="l">
            <a:defRPr sz="1600"/>
          </a:lvl1pPr>
          <a:lvl2pPr marL="114300" indent="-114300" algn="l">
            <a:defRPr sz="1200"/>
          </a:lvl2pPr>
          <a:lvl3pPr marL="228600" indent="-114300" algn="l">
            <a:defRPr sz="1200"/>
          </a:lvl3pPr>
          <a:lvl4pPr marL="342900" indent="-114300" algn="l">
            <a:defRPr sz="1200"/>
          </a:lvl4pPr>
          <a:lvl5pPr marL="457200" indent="-114300" algn="l">
            <a:defRPr sz="1200"/>
          </a:lvl5pPr>
          <a:lvl6pPr marL="571500" indent="-114300" algn="l">
            <a:defRPr sz="1200"/>
          </a:lvl6pPr>
          <a:lvl7pPr marL="685800" indent="-114300" algn="l">
            <a:defRPr sz="1200"/>
          </a:lvl7pPr>
          <a:lvl8pPr marL="800100" indent="-114300" algn="l">
            <a:defRPr sz="1200"/>
          </a:lvl8pPr>
          <a:lvl9pPr marL="914400" indent="-114300" algn="l">
            <a:defRPr sz="1200"/>
          </a:lvl9pPr>
        </a:lstStyle>
        <a:p>
          <a:pPr lvl="0">
            <a:lnSpc>
              <a:spcPct val="100000"/>
            </a:lnSpc>
            <a:spcBef>
              <a:spcPct val="0"/>
            </a:spcBef>
            <a:spcAft>
              <a:spcPct val="35000"/>
            </a:spcAft>
          </a:pPr>
          <a:r>
            <a:rPr lang="ru-RU">
              <a:latin typeface="Times New Roman" panose="02020603050405020304" pitchFamily="18" charset="0"/>
              <a:cs typeface="Times New Roman" panose="02020603050405020304" pitchFamily="18" charset="0"/>
            </a:rPr>
            <a:t>Қорытынды кезеңде  жобаны қорғау, рефлексия, қойылған мақсат тұрғысынан алынған нәтиженің бағалануы және түзетулері енгізіліп және  қорытындыланады.</a:t>
          </a:r>
        </a:p>
      </dsp:txBody>
      <dsp:txXfrm>
        <a:off x="1231337" y="3769623"/>
        <a:ext cx="6977575" cy="907292"/>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type="upArrowCallout" r:blip="" rot="180">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type="upArrowCallout" r:blip="" rot="180">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nodeVertAlign" val="t"/>
          <dgm:param type="vertAlign" val="mid"/>
          <dgm:param type="nodeHorzAlign" val="l"/>
          <dgm:param type="fallback" val="2D"/>
        </dgm:alg>
      </dgm:if>
      <dgm:else name="Name3">
        <dgm:alg type="lin">
          <dgm:param type="linDir" val="fromT"/>
          <dgm:param type="nodeVertAlign" val="t"/>
          <dgm:param type="vertAlign" val="mid"/>
          <dgm:param type="nodeHorzAlign" val="r"/>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VertAlign" val="mid"/>
              <dgm:param type="nodeHorzAlign" val="l"/>
              <dgm:param type="fallback" val="2D"/>
            </dgm:alg>
          </dgm:if>
          <dgm:else name="Name7">
            <dgm:alg type="lin">
              <dgm:param type="linDir" val="fromR"/>
              <dgm:param type="nodeVertAlign" val="mid"/>
              <dgm:param type="nodeHorzAlign" val="r"/>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type="chevron" r:blip="" rot="180">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type="chevron" r:blip="" rot="180">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srcNode" val="background"/>
                    <dgm:param type="dstNode" val="background2"/>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srcNode" val="background2"/>
                            <dgm:param type="dstNode" val="background3"/>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srcNode" val="background3"/>
                                        <dgm:param type="dstNode" val="background4"/>
                                        <dgm:param type="dim" val="1D"/>
                                        <dgm:param type="endSty" val="noArr"/>
                                        <dgm:param type="connRout" val="bend"/>
                                        <dgm:param type="begPts" val="bCtr"/>
                                        <dgm:param type="endPts" val="tCtr"/>
                                        <dgm:param type="bendPt" val="end"/>
                                      </dgm:alg>
                                    </dgm:if>
                                    <dgm:else name="Name26">
                                      <dgm:alg type="conn">
                                        <dgm:param type="srcNode" val="background4"/>
                                        <dgm:param type="dstNode" val="background4"/>
                                        <dgm:param type="dim" val="1D"/>
                                        <dgm:param type="endSty" val="noArr"/>
                                        <dgm:param type="connRout" val="bend"/>
                                        <dgm:param type="begPts" val="bCtr"/>
                                        <dgm:param type="endPts" val="tCtr"/>
                                        <dgm:param type="bendPt" val="end"/>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Содержимое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transition spd="med">
    <p:checke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transition spd="med">
    <p:checke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cstate="print">
            <a:lum/>
          </a:blip>
          <a:srcRect/>
          <a:stretch>
            <a:fillRect l="-10000" r="-10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image" Target="../media/image6.jpeg"/><Relationship Id="rId1"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image" Target="../media/image4.jpeg"/><Relationship Id="rId6" Type="http://schemas.openxmlformats.org/officeDocument/2006/relationships/image" Target="../media/image3.jpeg"/><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p:nvPr/>
        </p:nvSpPr>
        <p:spPr>
          <a:xfrm>
            <a:off x="21332" y="1005303"/>
            <a:ext cx="8686800" cy="145293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b="1" dirty="0">
                <a:solidFill>
                  <a:srgbClr val="7030A0"/>
                </a:solidFill>
              </a:rPr>
              <a:t>Жоба</a:t>
            </a:r>
            <a:endParaRPr lang="ru-RU" sz="8000" b="1" dirty="0">
              <a:solidFill>
                <a:srgbClr val="7030A0"/>
              </a:solidFill>
            </a:endParaRPr>
          </a:p>
        </p:txBody>
      </p:sp>
      <p:sp>
        <p:nvSpPr>
          <p:cNvPr id="6" name="Подзаголовок 2"/>
          <p:cNvSpPr txBox="1"/>
          <p:nvPr/>
        </p:nvSpPr>
        <p:spPr>
          <a:xfrm>
            <a:off x="506933" y="3671059"/>
            <a:ext cx="8001000" cy="309634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035425" algn="l"/>
            <a:r>
              <a:rPr lang="en-US" sz="1800" b="1" i="1" dirty="0">
                <a:solidFill>
                  <a:srgbClr val="002060"/>
                </a:solidFill>
                <a:latin typeface="Times New Roman" panose="02020603050405020304" pitchFamily="18" charset="0"/>
                <a:cs typeface="Times New Roman" panose="02020603050405020304" pitchFamily="18" charset="0"/>
              </a:rPr>
              <a:t>Дайындаған: C</a:t>
            </a:r>
            <a:r>
              <a:rPr lang="" sz="1800" b="1" i="1" dirty="0">
                <a:solidFill>
                  <a:srgbClr val="002060"/>
                </a:solidFill>
                <a:latin typeface="Times New Roman" panose="02020603050405020304" pitchFamily="18" charset="0"/>
                <a:cs typeface="Times New Roman" panose="02020603050405020304" pitchFamily="18" charset="0"/>
              </a:rPr>
              <a:t>артаева Ж.Н.</a:t>
            </a:r>
            <a:endParaRPr lang="" sz="1800" b="1" i="1" dirty="0">
              <a:solidFill>
                <a:srgbClr val="002060"/>
              </a:solidFill>
              <a:latin typeface="Times New Roman" panose="02020603050405020304" pitchFamily="18" charset="0"/>
              <a:cs typeface="Times New Roman" panose="02020603050405020304" pitchFamily="18" charset="0"/>
            </a:endParaRPr>
          </a:p>
          <a:p>
            <a:pPr marL="5748655" algn="l"/>
            <a:endParaRPr lang="en-US" sz="1800" b="1" i="1" dirty="0">
              <a:solidFill>
                <a:srgbClr val="002060"/>
              </a:solidFill>
              <a:latin typeface="Times New Roman" panose="02020603050405020304" pitchFamily="18" charset="0"/>
              <a:cs typeface="Times New Roman" panose="02020603050405020304" pitchFamily="18" charset="0"/>
            </a:endParaRPr>
          </a:p>
          <a:p>
            <a:pPr marL="5748655" algn="l"/>
            <a:endParaRPr lang="en-US" sz="1800" b="1" i="1" dirty="0">
              <a:solidFill>
                <a:srgbClr val="002060"/>
              </a:solidFill>
              <a:latin typeface="Times New Roman" panose="02020603050405020304" pitchFamily="18" charset="0"/>
              <a:cs typeface="Times New Roman" panose="02020603050405020304" pitchFamily="18" charset="0"/>
            </a:endParaRPr>
          </a:p>
          <a:p>
            <a:pPr marL="5748655" algn="l"/>
            <a:endParaRPr lang="en-US" sz="1800" b="1" i="1" dirty="0">
              <a:solidFill>
                <a:srgbClr val="002060"/>
              </a:solidFill>
              <a:latin typeface="Times New Roman" panose="02020603050405020304" pitchFamily="18" charset="0"/>
              <a:cs typeface="Times New Roman" panose="02020603050405020304" pitchFamily="18" charset="0"/>
            </a:endParaRPr>
          </a:p>
          <a:p>
            <a:pPr marL="5748655" algn="l"/>
            <a:endParaRPr lang="en-US" sz="1800" b="1" i="1" dirty="0">
              <a:solidFill>
                <a:srgbClr val="002060"/>
              </a:solidFill>
              <a:latin typeface="Times New Roman" panose="02020603050405020304" pitchFamily="18" charset="0"/>
              <a:cs typeface="Times New Roman" panose="02020603050405020304" pitchFamily="18" charset="0"/>
            </a:endParaRPr>
          </a:p>
          <a:p>
            <a:pPr marL="4035425" algn="l"/>
            <a:r>
              <a:rPr lang="en-US" sz="1800" b="1" i="1" dirty="0">
                <a:solidFill>
                  <a:srgbClr val="002060"/>
                </a:solidFill>
                <a:latin typeface="Times New Roman" panose="02020603050405020304" pitchFamily="18" charset="0"/>
                <a:cs typeface="Times New Roman" panose="02020603050405020304" pitchFamily="18" charset="0"/>
              </a:rPr>
              <a:t> Қабылдаған:  Әлімбетова С.</a:t>
            </a:r>
            <a:endParaRPr lang="en-US" sz="1800" b="1" i="1" dirty="0">
              <a:solidFill>
                <a:srgbClr val="002060"/>
              </a:solidFill>
              <a:latin typeface="Times New Roman" panose="02020603050405020304" pitchFamily="18" charset="0"/>
              <a:cs typeface="Times New Roman" panose="02020603050405020304" pitchFamily="18" charset="0"/>
            </a:endParaRPr>
          </a:p>
          <a:p>
            <a:endParaRPr lang="en-US" sz="1600" b="1" i="1" dirty="0">
              <a:solidFill>
                <a:srgbClr val="002060"/>
              </a:solidFill>
              <a:latin typeface="Times New Roman" panose="02020603050405020304" pitchFamily="18" charset="0"/>
              <a:cs typeface="Times New Roman" panose="02020603050405020304" pitchFamily="18" charset="0"/>
            </a:endParaRPr>
          </a:p>
          <a:p>
            <a:r>
              <a:rPr lang="en-US" sz="1600" b="1" i="1" dirty="0">
                <a:solidFill>
                  <a:srgbClr val="002060"/>
                </a:solidFill>
                <a:latin typeface="Times New Roman" panose="02020603050405020304" pitchFamily="18" charset="0"/>
                <a:cs typeface="Times New Roman" panose="02020603050405020304" pitchFamily="18" charset="0"/>
              </a:rPr>
              <a:t>Шымкент 2019ж</a:t>
            </a:r>
            <a:endParaRPr lang="en-US" sz="1600" i="1" dirty="0">
              <a:solidFill>
                <a:srgbClr val="002060"/>
              </a:solidFill>
              <a:latin typeface="Times New Roman" panose="02020603050405020304" pitchFamily="18" charset="0"/>
              <a:cs typeface="Times New Roman" panose="02020603050405020304" pitchFamily="18" charset="0"/>
            </a:endParaRPr>
          </a:p>
        </p:txBody>
      </p:sp>
      <p:sp>
        <p:nvSpPr>
          <p:cNvPr id="7" name="Подзаголовок 2"/>
          <p:cNvSpPr txBox="1"/>
          <p:nvPr/>
        </p:nvSpPr>
        <p:spPr>
          <a:xfrm>
            <a:off x="294330" y="2132856"/>
            <a:ext cx="8424936" cy="1656184"/>
          </a:xfrm>
          <a:prstGeom prst="rect">
            <a:avLst/>
          </a:prstGeom>
        </p:spPr>
        <p:txBody>
          <a:bodyPr vert="horz" lIns="91440" tIns="45720" rIns="91440" bIns="45720" rtlCol="0">
            <a:noAutofit/>
          </a:bodyPr>
          <a:lstStyle>
            <a:lvl1pPr marL="0" indent="0" algn="ctr" defTabSz="914400" rtl="0" eaLnBrk="1" latinLnBrk="0" hangingPunct="1">
              <a:spcBef>
                <a:spcPct val="20000"/>
              </a:spcBef>
              <a:buClr>
                <a:schemeClr val="accent1"/>
              </a:buClr>
              <a:buSzPct val="75000"/>
              <a:buFont typeface="Wingdings" panose="05000000000000000000" pitchFamily="2" charset="2"/>
              <a:buNone/>
              <a:defRPr sz="2000" kern="1200">
                <a:solidFill>
                  <a:srgbClr val="FFFFFF"/>
                </a:solidFill>
                <a:latin typeface="+mn-lt"/>
                <a:ea typeface="+mn-ea"/>
                <a:cs typeface="+mn-cs"/>
              </a:defRPr>
            </a:lvl1pPr>
            <a:lvl2pPr marL="457200" indent="0" algn="ctr" defTabSz="914400" rtl="0" eaLnBrk="1" latinLnBrk="0" hangingPunct="1">
              <a:spcBef>
                <a:spcPct val="20000"/>
              </a:spcBef>
              <a:buClr>
                <a:schemeClr val="accent2"/>
              </a:buClr>
              <a:buSzPct val="85000"/>
              <a:buFont typeface="Courier New" panose="02070309020205020404" pitchFamily="49"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anose="020B0604020202020204"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anose="020B0604020202020204"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anose="020B0604020202020204"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6"/>
              </a:buClr>
              <a:buFont typeface="Arial" panose="020B0604020202020204" pitchFamily="34" charset="0"/>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anose="020B0604020202020204"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4"/>
              </a:buClr>
              <a:buFont typeface="Arial" panose="020B0604020202020204"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5"/>
              </a:buClr>
              <a:buFont typeface="Arial" panose="020B0604020202020204" pitchFamily="34" charset="0"/>
              <a:buNone/>
              <a:defRPr sz="1400" kern="1200">
                <a:solidFill>
                  <a:schemeClr val="tx1">
                    <a:tint val="75000"/>
                  </a:schemeClr>
                </a:solidFill>
                <a:latin typeface="+mn-lt"/>
                <a:ea typeface="+mn-ea"/>
                <a:cs typeface="+mn-cs"/>
              </a:defRPr>
            </a:lvl9pPr>
          </a:lstStyle>
          <a:p>
            <a:r>
              <a:rPr lang="en-US" b="1" dirty="0">
                <a:solidFill>
                  <a:srgbClr val="002060"/>
                </a:solidFill>
                <a:latin typeface="Times New Roman" panose="02020603050405020304" pitchFamily="18" charset="0"/>
                <a:cs typeface="Times New Roman" panose="02020603050405020304" pitchFamily="18" charset="0"/>
              </a:rPr>
              <a:t>Тақырыбы </a:t>
            </a:r>
            <a:r>
              <a:rPr lang="en-US" sz="2400" b="1" dirty="0">
                <a:solidFill>
                  <a:srgbClr val="FF0000"/>
                </a:solidFill>
                <a:latin typeface="Times New Roman" panose="02020603050405020304" pitchFamily="18" charset="0"/>
                <a:cs typeface="Times New Roman" panose="02020603050405020304" pitchFamily="18" charset="0"/>
              </a:rPr>
              <a:t>«Мектепке дейінгі білім беруде, тәрбиелеу мен оқытуда мазмұнын жобалау технологиясы»</a:t>
            </a:r>
            <a:endParaRPr lang="en-US" sz="2400" b="1" dirty="0">
              <a:solidFill>
                <a:srgbClr val="FF0000"/>
              </a:solidFill>
              <a:latin typeface="Times New Roman" panose="02020603050405020304" pitchFamily="18" charset="0"/>
              <a:cs typeface="Times New Roman" panose="02020603050405020304" pitchFamily="18" charset="0"/>
            </a:endParaRPr>
          </a:p>
        </p:txBody>
      </p:sp>
      <p:sp>
        <p:nvSpPr>
          <p:cNvPr id="8" name="Прямоугольник 7"/>
          <p:cNvSpPr/>
          <p:nvPr/>
        </p:nvSpPr>
        <p:spPr>
          <a:xfrm>
            <a:off x="682577" y="476672"/>
            <a:ext cx="8036689" cy="738664"/>
          </a:xfrm>
          <a:prstGeom prst="rect">
            <a:avLst/>
          </a:prstGeom>
        </p:spPr>
        <p:txBody>
          <a:bodyPr wrap="square">
            <a:spAutoFit/>
          </a:bodyPr>
          <a:lstStyle/>
          <a:p>
            <a:pPr algn="ctr"/>
            <a:r>
              <a:rPr lang="en-US" sz="1400" b="1" dirty="0">
                <a:solidFill>
                  <a:srgbClr val="002060"/>
                </a:solidFill>
                <a:latin typeface="Times New Roman" panose="02020603050405020304" pitchFamily="18" charset="0"/>
                <a:cs typeface="Times New Roman" panose="02020603050405020304" pitchFamily="18" charset="0"/>
              </a:rPr>
              <a:t>ҚАЗАҚСТАН РЕСПУБЛИКАСЫНЫҢ БІЛІМ ЖӘНЕ ҒЫЛЫМ МИНИСТРЛІГІ </a:t>
            </a:r>
            <a:endParaRPr lang="ru-RU" sz="1400" dirty="0">
              <a:solidFill>
                <a:srgbClr val="002060"/>
              </a:solidFill>
              <a:latin typeface="Times New Roman" panose="02020603050405020304" pitchFamily="18" charset="0"/>
              <a:cs typeface="Times New Roman" panose="02020603050405020304" pitchFamily="18" charset="0"/>
            </a:endParaRPr>
          </a:p>
          <a:p>
            <a:pPr algn="ctr"/>
            <a:r>
              <a:rPr lang="en-US" sz="1400" b="1" dirty="0">
                <a:solidFill>
                  <a:srgbClr val="002060"/>
                </a:solidFill>
                <a:latin typeface="Times New Roman" panose="02020603050405020304" pitchFamily="18" charset="0"/>
                <a:cs typeface="Times New Roman" panose="02020603050405020304" pitchFamily="18" charset="0"/>
              </a:rPr>
              <a:t>«ӨРЛЕУ»  БІЛІКТІЛІКТІ АРТТЫРУ ҰЛТТЫҚ ОРТАЛЫҒЫ </a:t>
            </a:r>
            <a:endParaRPr lang="ru-RU" sz="1400" dirty="0">
              <a:solidFill>
                <a:srgbClr val="002060"/>
              </a:solidFill>
              <a:latin typeface="Times New Roman" panose="02020603050405020304" pitchFamily="18" charset="0"/>
              <a:cs typeface="Times New Roman" panose="02020603050405020304" pitchFamily="18" charset="0"/>
            </a:endParaRPr>
          </a:p>
          <a:p>
            <a:pPr algn="ctr"/>
            <a:r>
              <a:rPr lang="en-US" sz="1400" b="1" dirty="0">
                <a:solidFill>
                  <a:srgbClr val="002060"/>
                </a:solidFill>
                <a:latin typeface="Times New Roman" panose="02020603050405020304" pitchFamily="18" charset="0"/>
                <a:cs typeface="Times New Roman" panose="02020603050405020304" pitchFamily="18" charset="0"/>
              </a:rPr>
              <a:t>ОҚО БОЙЫНША ПЕДАГОГ ҚЫЗМЕТКЕРЛЕРДІҢ БІЛІКТІЛІГІН АРТТЫРУ ИНСТИТУТЫ</a:t>
            </a:r>
            <a:endParaRPr lang="ru-RU" sz="1400" dirty="0">
              <a:solidFill>
                <a:srgbClr val="002060"/>
              </a:solidFill>
              <a:latin typeface="Times New Roman" panose="02020603050405020304" pitchFamily="18" charset="0"/>
              <a:cs typeface="Times New Roman" panose="02020603050405020304" pitchFamily="18" charset="0"/>
            </a:endParaRPr>
          </a:p>
        </p:txBody>
      </p:sp>
      <p:sp>
        <p:nvSpPr>
          <p:cNvPr id="2" name="Текстовое поле 1"/>
          <p:cNvSpPr txBox="1"/>
          <p:nvPr/>
        </p:nvSpPr>
        <p:spPr>
          <a:xfrm>
            <a:off x="1840865" y="600710"/>
            <a:ext cx="309880" cy="368300"/>
          </a:xfrm>
          <a:prstGeom prst="rect">
            <a:avLst/>
          </a:prstGeom>
          <a:noFill/>
        </p:spPr>
        <p:txBody>
          <a:bodyPr wrap="none" rtlCol="0">
            <a:spAutoFit/>
          </a:bodyPr>
          <a:p>
            <a:endParaRPr lang="ru-RU" altLang="en-US"/>
          </a:p>
        </p:txBody>
      </p:sp>
    </p:spTree>
  </p:cSld>
  <p:clrMapOvr>
    <a:masterClrMapping/>
  </p:clrMapOvr>
  <p:transition spd="med">
    <p:checke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539552" y="702568"/>
            <a:ext cx="8143900" cy="2646878"/>
          </a:xfrm>
          <a:prstGeom prst="rect">
            <a:avLst/>
          </a:prstGeom>
          <a:noFill/>
          <a:ln w="9525">
            <a:noFill/>
            <a:miter lim="800000"/>
          </a:ln>
          <a:effectLst/>
        </p:spPr>
        <p:txBody>
          <a:bodyPr vert="horz" wrap="square" lIns="91440" tIns="45720" rIns="91440" bIns="45720" numCol="1" anchor="ctr" anchorCtr="0" compatLnSpc="1">
            <a:spAutoFit/>
          </a:bodyPr>
          <a:lstStyle/>
          <a:p>
            <a:pPr algn="ctr" fontAlgn="base">
              <a:spcBef>
                <a:spcPct val="0"/>
              </a:spcBef>
              <a:spcAft>
                <a:spcPct val="0"/>
              </a:spcAft>
            </a:pPr>
            <a:r>
              <a:rPr lang="en-US" sz="2000" dirty="0">
                <a:solidFill>
                  <a:srgbClr val="964305">
                    <a:lumMod val="75000"/>
                  </a:srgb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Жобалау технологиясының тиіміділігі</a:t>
            </a:r>
            <a:endParaRPr lang="en-US"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Bef>
                <a:spcPct val="0"/>
              </a:spcBef>
              <a:spcAft>
                <a:spcPct val="0"/>
              </a:spcAft>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     Егер, бала жоба тақырыбын дұрыс таңдай отырып, жоспарлай білсе, оны дұрыс орындай алса- ол болашаққа дұрыс бейімделген тұлға болып қалыптасады. Әр түрлі жағдаяттарда дұрыс шешім қабылдай отырып, әр түрлі адамдармен тіл табыса отырып, әр ортада дұрыс бағыт – бағдар бере алады.</a:t>
            </a: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en-US" sz="1600" dirty="0">
                <a:latin typeface="Times New Roman" panose="02020603050405020304" pitchFamily="18" charset="0"/>
                <a:cs typeface="Times New Roman" panose="02020603050405020304" pitchFamily="18" charset="0"/>
              </a:rPr>
              <a:t>   Жобалау технологиясының негізінде –балалардың жұппен немесе топпен бірігіп дайындайтын шығармашылық жұмыстар жатыр.</a:t>
            </a:r>
            <a:endParaRPr lang="ru-RU" sz="1600" dirty="0">
              <a:latin typeface="Times New Roman" panose="02020603050405020304" pitchFamily="18" charset="0"/>
              <a:cs typeface="Times New Roman" panose="02020603050405020304" pitchFamily="18" charset="0"/>
            </a:endParaRPr>
          </a:p>
          <a:p>
            <a:pPr algn="just"/>
            <a:r>
              <a:rPr lang="en-US" sz="1600" dirty="0">
                <a:latin typeface="Times New Roman" panose="02020603050405020304" pitchFamily="18" charset="0"/>
                <a:cs typeface="Times New Roman" panose="02020603050405020304" pitchFamily="18" charset="0"/>
              </a:rPr>
              <a:t>    балалардың жоба жұмыстарын ұйымдастыру үшін жоғарыда айтылғандай, оны жоспарлай білу қажет.</a:t>
            </a:r>
            <a:endParaRPr lang="ru-RU" sz="1600" dirty="0">
              <a:latin typeface="Times New Roman" panose="02020603050405020304" pitchFamily="18" charset="0"/>
              <a:cs typeface="Times New Roman" panose="02020603050405020304" pitchFamily="18" charset="0"/>
            </a:endParaRPr>
          </a:p>
          <a:p>
            <a:pPr algn="just" fontAlgn="base">
              <a:spcBef>
                <a:spcPct val="0"/>
              </a:spcBef>
              <a:spcAft>
                <a:spcPct val="0"/>
              </a:spcAft>
            </a:pPr>
            <a:endParaRPr lang="en-US" sz="1600"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564208" y="3349446"/>
            <a:ext cx="8143900" cy="2554545"/>
          </a:xfrm>
          <a:prstGeom prst="rect">
            <a:avLst/>
          </a:prstGeom>
        </p:spPr>
        <p:txBody>
          <a:bodyPr wrap="square">
            <a:spAutoFit/>
          </a:bodyPr>
          <a:lstStyle/>
          <a:p>
            <a:pPr indent="262255" algn="just"/>
            <a:r>
              <a:rPr lang="ru-RU" sz="1600" b="1" dirty="0">
                <a:solidFill>
                  <a:srgbClr val="FF0000"/>
                </a:solidFill>
                <a:latin typeface="Times New Roman" panose="02020603050405020304" pitchFamily="18" charset="0"/>
                <a:cs typeface="Times New Roman" panose="02020603050405020304" pitchFamily="18" charset="0"/>
              </a:rPr>
              <a:t>Даму </a:t>
            </a:r>
            <a:r>
              <a:rPr lang="ru-RU" sz="1600" b="1" dirty="0" err="1">
                <a:solidFill>
                  <a:srgbClr val="FF0000"/>
                </a:solidFill>
                <a:latin typeface="Times New Roman" panose="02020603050405020304" pitchFamily="18" charset="0"/>
                <a:cs typeface="Times New Roman" panose="02020603050405020304" pitchFamily="18" charset="0"/>
              </a:rPr>
              <a:t>перспективаларын</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dirty="0" err="1">
                <a:solidFill>
                  <a:srgbClr val="FF0000"/>
                </a:solidFill>
                <a:latin typeface="Times New Roman" panose="02020603050405020304" pitchFamily="18" charset="0"/>
                <a:cs typeface="Times New Roman" panose="02020603050405020304" pitchFamily="18" charset="0"/>
              </a:rPr>
              <a:t>анықтау</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dirty="0" err="1">
                <a:solidFill>
                  <a:srgbClr val="FF0000"/>
                </a:solidFill>
                <a:latin typeface="Times New Roman" panose="02020603050405020304" pitchFamily="18" charset="0"/>
                <a:cs typeface="Times New Roman" panose="02020603050405020304" pitchFamily="18" charset="0"/>
              </a:rPr>
              <a:t>жобаның</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dirty="0" err="1">
                <a:solidFill>
                  <a:srgbClr val="FF0000"/>
                </a:solidFill>
                <a:latin typeface="Times New Roman" panose="02020603050405020304" pitchFamily="18" charset="0"/>
                <a:cs typeface="Times New Roman" panose="02020603050405020304" pitchFamily="18" charset="0"/>
              </a:rPr>
              <a:t>соңғы</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dirty="0" err="1">
                <a:solidFill>
                  <a:srgbClr val="FF0000"/>
                </a:solidFill>
                <a:latin typeface="Times New Roman" panose="02020603050405020304" pitchFamily="18" charset="0"/>
                <a:cs typeface="Times New Roman" panose="02020603050405020304" pitchFamily="18" charset="0"/>
              </a:rPr>
              <a:t>кезеңі</a:t>
            </a:r>
            <a:r>
              <a:rPr lang="ru-RU" sz="1600" b="1" dirty="0">
                <a:solidFill>
                  <a:srgbClr val="FF0000"/>
                </a:solidFill>
                <a:latin typeface="Times New Roman" panose="02020603050405020304" pitchFamily="18" charset="0"/>
                <a:cs typeface="Times New Roman" panose="02020603050405020304" pitchFamily="18" charset="0"/>
              </a:rPr>
              <a:t> – </a:t>
            </a:r>
            <a:r>
              <a:rPr lang="ru-RU" sz="1600" b="1" dirty="0" err="1">
                <a:solidFill>
                  <a:srgbClr val="FF0000"/>
                </a:solidFill>
                <a:latin typeface="Times New Roman" panose="02020603050405020304" pitchFamily="18" charset="0"/>
                <a:cs typeface="Times New Roman" panose="02020603050405020304" pitchFamily="18" charset="0"/>
              </a:rPr>
              <a:t>жобаны</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dirty="0" err="1">
                <a:solidFill>
                  <a:srgbClr val="FF0000"/>
                </a:solidFill>
                <a:latin typeface="Times New Roman" panose="02020603050405020304" pitchFamily="18" charset="0"/>
                <a:cs typeface="Times New Roman" panose="02020603050405020304" pitchFamily="18" charset="0"/>
              </a:rPr>
              <a:t>қорғау</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dirty="0" err="1">
                <a:solidFill>
                  <a:srgbClr val="FF0000"/>
                </a:solidFill>
                <a:latin typeface="Times New Roman" panose="02020603050405020304" pitchFamily="18" charset="0"/>
                <a:cs typeface="Times New Roman" panose="02020603050405020304" pitchFamily="18" charset="0"/>
              </a:rPr>
              <a:t>әрқашан</a:t>
            </a:r>
            <a:r>
              <a:rPr lang="ru-RU" sz="1600" b="1" dirty="0">
                <a:solidFill>
                  <a:srgbClr val="FF0000"/>
                </a:solidFill>
                <a:latin typeface="Times New Roman" panose="02020603050405020304" pitchFamily="18" charset="0"/>
                <a:cs typeface="Times New Roman" panose="02020603050405020304" pitchFamily="18" charset="0"/>
              </a:rPr>
              <a:t> </a:t>
            </a:r>
            <a:r>
              <a:rPr lang="ru-RU" sz="1600" b="1" dirty="0" err="1">
                <a:solidFill>
                  <a:srgbClr val="FF0000"/>
                </a:solidFill>
                <a:latin typeface="Times New Roman" panose="02020603050405020304" pitchFamily="18" charset="0"/>
                <a:cs typeface="Times New Roman" panose="02020603050405020304" pitchFamily="18" charset="0"/>
              </a:rPr>
              <a:t>көріністі</a:t>
            </a:r>
            <a:r>
              <a:rPr lang="ru-RU" sz="1600" b="1" dirty="0">
                <a:solidFill>
                  <a:srgbClr val="FF0000"/>
                </a:solidFill>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ата-аналармен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кішкентай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балаларды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жалпы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қонақ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шақыруға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болады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Дәл</a:t>
            </a:r>
            <a:r>
              <a:rPr lang="ru-RU" sz="1600" dirty="0">
                <a:latin typeface="Times New Roman" panose="02020603050405020304" pitchFamily="18" charset="0"/>
                <a:cs typeface="Times New Roman" panose="02020603050405020304" pitchFamily="18" charset="0"/>
              </a:rPr>
              <a:t> осы </a:t>
            </a:r>
            <a:r>
              <a:rPr lang="ru-RU" sz="1600" dirty="0" err="1">
                <a:latin typeface="Times New Roman" panose="02020603050405020304" pitchFamily="18" charset="0"/>
                <a:cs typeface="Times New Roman" panose="02020603050405020304" pitchFamily="18" charset="0"/>
              </a:rPr>
              <a:t>кезеңде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эмоциялық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тұрғыдан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қыза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түседі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осы </a:t>
            </a:r>
            <a:r>
              <a:rPr lang="ru-RU" sz="1600" dirty="0" err="1">
                <a:latin typeface="Times New Roman" panose="02020603050405020304" pitchFamily="18" charset="0"/>
                <a:cs typeface="Times New Roman" panose="02020603050405020304" pitchFamily="18" charset="0"/>
              </a:rPr>
              <a:t>кезде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әлеуметтік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маңыздылығын</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арттыру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керек.Не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жасалғанын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жалпы</a:t>
            </a:r>
            <a:r>
              <a:rPr lang="ru-RU" sz="1600" dirty="0">
                <a:latin typeface="Times New Roman" panose="02020603050405020304" pitchFamily="18" charset="0"/>
                <a:cs typeface="Times New Roman" panose="02020603050405020304" pitchFamily="18" charset="0"/>
              </a:rPr>
              <a:t> не </a:t>
            </a:r>
            <a:r>
              <a:rPr lang="ru-RU" sz="1600" dirty="0" err="1">
                <a:latin typeface="Times New Roman" panose="02020603050405020304" pitchFamily="18" charset="0"/>
                <a:cs typeface="Times New Roman" panose="02020603050405020304" pitchFamily="18" charset="0"/>
              </a:rPr>
              <a:t>үшін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қажет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екенін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түсіндіру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керек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Қорғау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жарқын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болуы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керек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әрбір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ата-ананың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мұғалімнің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еңбегі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көрінетіндей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етіп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ойластыру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керек</a:t>
            </a:r>
            <a:r>
              <a:rPr lang="ru-RU"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indent="262255" algn="just"/>
            <a:endParaRPr lang="ru-RU" sz="1600" dirty="0">
              <a:latin typeface="Times New Roman" panose="02020603050405020304" pitchFamily="18" charset="0"/>
              <a:cs typeface="Times New Roman" panose="02020603050405020304" pitchFamily="18" charset="0"/>
            </a:endParaRPr>
          </a:p>
          <a:p>
            <a:pPr indent="262255" algn="just"/>
            <a:r>
              <a:rPr lang="ru-RU" sz="1600" dirty="0" err="1">
                <a:latin typeface="Times New Roman" panose="02020603050405020304" pitchFamily="18" charset="0"/>
                <a:cs typeface="Times New Roman" panose="02020603050405020304" pitchFamily="18" charset="0"/>
              </a:rPr>
              <a:t>Мақсаттылық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белгілері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мақсат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болса</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жоба</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жоқ</a:t>
            </a:r>
            <a:r>
              <a:rPr lang="ru-RU" sz="1600" dirty="0">
                <a:latin typeface="Times New Roman" panose="02020603050405020304" pitchFamily="18" charset="0"/>
                <a:cs typeface="Times New Roman" panose="02020603050405020304" pitchFamily="18" charset="0"/>
              </a:rPr>
              <a:t>). 1. </a:t>
            </a:r>
            <a:r>
              <a:rPr lang="ru-RU" sz="1600" dirty="0" err="1">
                <a:latin typeface="Times New Roman" panose="02020603050405020304" pitchFamily="18" charset="0"/>
                <a:cs typeface="Times New Roman" panose="02020603050405020304" pitchFamily="18" charset="0"/>
              </a:rPr>
              <a:t>Өзгеріс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оқу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процесінің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қажет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күйге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айналуы</a:t>
            </a:r>
            <a:r>
              <a:rPr lang="ru-RU" sz="1600" dirty="0">
                <a:latin typeface="Times New Roman" panose="02020603050405020304" pitchFamily="18" charset="0"/>
                <a:cs typeface="Times New Roman" panose="02020603050405020304" pitchFamily="18" charset="0"/>
              </a:rPr>
              <a:t>). 2.Уақытына </a:t>
            </a:r>
            <a:r>
              <a:rPr lang="ru-RU" sz="1600" dirty="0" err="1">
                <a:latin typeface="Times New Roman" panose="02020603050405020304" pitchFamily="18" charset="0"/>
                <a:cs typeface="Times New Roman" panose="02020603050405020304" pitchFamily="18" charset="0"/>
              </a:rPr>
              <a:t>шектеу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қою</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барлық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аяқталатын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мерзімі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болуы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керек</a:t>
            </a:r>
            <a:r>
              <a:rPr lang="ru-RU" sz="1600" dirty="0">
                <a:latin typeface="Times New Roman" panose="02020603050405020304" pitchFamily="18" charset="0"/>
                <a:cs typeface="Times New Roman" panose="02020603050405020304" pitchFamily="18" charset="0"/>
              </a:rPr>
              <a:t>). 3.Жобаның бірегейлігі.4.Қажет </a:t>
            </a:r>
            <a:r>
              <a:rPr lang="ru-RU" sz="1600" dirty="0" err="1">
                <a:latin typeface="Times New Roman" panose="02020603050405020304" pitchFamily="18" charset="0"/>
                <a:cs typeface="Times New Roman" panose="02020603050405020304" pitchFamily="18" charset="0"/>
              </a:rPr>
              <a:t>қордың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шектеулігі</a:t>
            </a:r>
            <a:r>
              <a:rPr lang="ru-RU"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Tree>
  </p:cSld>
  <p:clrMapOvr>
    <a:masterClrMapping/>
  </p:clrMapOvr>
  <p:transition spd="slow">
    <p:diamon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539552" y="476672"/>
            <a:ext cx="8143900" cy="5909310"/>
          </a:xfrm>
          <a:prstGeom prst="rect">
            <a:avLst/>
          </a:prstGeom>
          <a:noFill/>
          <a:ln w="9525">
            <a:noFill/>
            <a:miter lim="800000"/>
          </a:ln>
          <a:effectLst/>
        </p:spPr>
        <p:txBody>
          <a:bodyPr vert="horz" wrap="square" lIns="91440" tIns="45720" rIns="91440" bIns="45720" numCol="1" anchor="ctr" anchorCtr="0" compatLnSpc="1">
            <a:spAutoFit/>
          </a:bodyPr>
          <a:lstStyle/>
          <a:p>
            <a:pPr algn="just" fontAlgn="base">
              <a:spcBef>
                <a:spcPct val="0"/>
              </a:spcBef>
              <a:spcAft>
                <a:spcPct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Жобада тәрбиеші қызметінің сипаты</a:t>
            </a:r>
            <a:r>
              <a:rPr lang="en-US" dirty="0">
                <a:latin typeface="Times New Roman" panose="02020603050405020304" pitchFamily="18" charset="0"/>
                <a:ea typeface="Times New Roman" panose="02020603050405020304" pitchFamily="18" charset="0"/>
                <a:cs typeface="Times New Roman" panose="02020603050405020304" pitchFamily="18" charset="0"/>
              </a:rPr>
              <a:t>: тәрбиеші баланың серіктесі әрі оның өзін-өзі дамытудағы көмекшісі болып  табылады.Тәрбиеші жобаның негізгі жетекшісі, әрі мәселені шешудегі баламалар тобы менжеке баламалардың жігер үйлестірушісі.Тәрбиеші жоба кезінде сырттай бақылайды, кеңесші әрі сарапшысы бола отырып, аз айтып балалармен көп ізденеді.Ақпарат көздерін тауып, ұсыныстар жасап отырады және жасалған жұмыстардың нәтижелерін  бағдарлай біледі</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Bef>
                <a:spcPct val="0"/>
              </a:spcBef>
              <a:spcAft>
                <a:spcPct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Танымның барлық әдісін біріктіруші тақырыптық жобалар балаларға өз табиғатына жақын білім жолын ұсынады.Одан басқа,әр қайсысы өз бағыттары бойынша әрекет ете отырып (біреуі мүсін жасайды,сурет салады,оқиды, кітап жазады)барлығы да берілген тақырыпты жан - жақты ашып көрсететін қыруар мағлұматтар жинап,көрнекі нәтижелерге қол жеткізеді.</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Bef>
                <a:spcPct val="0"/>
              </a:spcBef>
              <a:spcAft>
                <a:spcPct val="0"/>
              </a:spcAft>
            </a:pPr>
            <a:r>
              <a:rPr lang="en-US" dirty="0">
                <a:latin typeface="Times New Roman" panose="02020603050405020304" pitchFamily="18" charset="0"/>
                <a:ea typeface="Times New Roman" panose="02020603050405020304" pitchFamily="18" charset="0"/>
                <a:cs typeface="Times New Roman" panose="02020603050405020304" pitchFamily="18" charset="0"/>
              </a:rPr>
              <a:t>   Сонымен, жобаның тиімділігі – көзбен көріп, құлақпен естіп,есте сақтай отырып,баланы ізденіске, іскерлік пен танымдық ынтаға, шығармашылық қабілетті жетілдіру арқылы түрлі мәселелерді шеше білуге, тапқырлыққа, жаңа ғылыми ізденіске жетелеуде.    </a:t>
            </a:r>
            <a:endParaRPr lang="en-US"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Bef>
                <a:spcPct val="0"/>
              </a:spcBef>
              <a:spcAft>
                <a:spcPct val="0"/>
              </a:spcAft>
            </a:pPr>
            <a:r>
              <a:rPr lang="en-US" dirty="0">
                <a:latin typeface="Times New Roman" panose="02020603050405020304" pitchFamily="18" charset="0"/>
                <a:cs typeface="Times New Roman" panose="02020603050405020304" pitchFamily="18" charset="0"/>
              </a:rPr>
              <a:t>    Сөз соңында </a:t>
            </a:r>
            <a:r>
              <a:rPr lang="en-US" b="1" dirty="0">
                <a:solidFill>
                  <a:srgbClr val="FF0000"/>
                </a:solidFill>
                <a:latin typeface="Times New Roman" panose="02020603050405020304" pitchFamily="18" charset="0"/>
                <a:cs typeface="Times New Roman" panose="02020603050405020304" pitchFamily="18" charset="0"/>
              </a:rPr>
              <a:t>айтарым,егер мұғалімдер балаларға дұрыс бағыт, рухани азық беріп, іздену-зерттеу жұмыстарымен, шығармашылыққа жетелесе, жақсы оқытса, балалар да жан-жақты, білімді дара тұлға болып қалыптасады. Тек осылай  ғана әрбір технологияның тиімділігі анықталады.</a:t>
            </a:r>
            <a:r>
              <a:rPr lang="en-US"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b="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b="1" dirty="0">
              <a:latin typeface="Times New Roman" panose="02020603050405020304" pitchFamily="18" charset="0"/>
              <a:cs typeface="Times New Roman" panose="02020603050405020304" pitchFamily="18" charset="0"/>
            </a:endParaRPr>
          </a:p>
        </p:txBody>
      </p:sp>
    </p:spTree>
  </p:cSld>
  <p:clrMapOvr>
    <a:masterClrMapping/>
  </p:clrMapOvr>
  <p:transition spd="slow">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139952" y="548680"/>
            <a:ext cx="4572000" cy="5755422"/>
          </a:xfrm>
          <a:prstGeom prst="rect">
            <a:avLst/>
          </a:prstGeom>
        </p:spPr>
        <p:txBody>
          <a:bodyPr>
            <a:spAutoFit/>
          </a:bodyPr>
          <a:lstStyle/>
          <a:p>
            <a:pPr indent="262255" algn="just"/>
            <a:r>
              <a:rPr lang="ru-RU" sz="1600" dirty="0" err="1">
                <a:latin typeface="Times New Roman" panose="02020603050405020304" pitchFamily="18" charset="0"/>
                <a:cs typeface="Times New Roman" panose="02020603050405020304" pitchFamily="18" charset="0"/>
              </a:rPr>
              <a:t>Педагогтың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құзыреттілігіне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мыналар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жатады:педагог</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жұмыстарының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нәтижелерін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жобалай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педагогикалық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ықпал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етудің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жолдарын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жоспарлау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оқытуда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кездесетін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қиыншылықтардың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нәтижелерін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болжау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нақты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педагогикалық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тапсырмаларды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бөліп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оларды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шешу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шарттарын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анықтау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балалардың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түрлі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әрекеттерін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басқару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жұмыстарын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жоспарлау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тәрбие</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оқыту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жұмыстарының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әдістері</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ұйымдастыру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түрлерін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құралдарын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таңдай</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білу</a:t>
            </a:r>
            <a:r>
              <a:rPr lang="ru-RU"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indent="262255" algn="just"/>
            <a:r>
              <a:rPr lang="ru-RU" sz="1600" dirty="0" err="1">
                <a:latin typeface="Times New Roman" panose="02020603050405020304" pitchFamily="18" charset="0"/>
                <a:cs typeface="Times New Roman" panose="02020603050405020304" pitchFamily="18" charset="0"/>
              </a:rPr>
              <a:t>Педагогтардың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құзыреттілігін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қалыптастырудағы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негізгі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мақсат</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ұсынылған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мәселе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бойынша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жасауға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үйрету</a:t>
            </a:r>
            <a:r>
              <a:rPr lang="ru-RU"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indent="262255" algn="just"/>
            <a:r>
              <a:rPr lang="ru-RU" sz="1600" dirty="0" err="1">
                <a:latin typeface="Times New Roman" panose="02020603050405020304" pitchFamily="18" charset="0"/>
                <a:cs typeface="Times New Roman" panose="02020603050405020304" pitchFamily="18" charset="0"/>
              </a:rPr>
              <a:t>Мектепке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дейінгі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білім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ұйымдары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педагогтарының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кәсібилігін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арттыру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ретінде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зерттеу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жұмысын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дамыту</a:t>
            </a:r>
            <a:r>
              <a:rPr lang="ru-RU"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a:p>
            <a:pPr indent="262255" algn="just"/>
            <a:r>
              <a:rPr lang="ru-RU" sz="1600" dirty="0" err="1">
                <a:latin typeface="Times New Roman" panose="02020603050405020304" pitchFamily="18" charset="0"/>
                <a:cs typeface="Times New Roman" panose="02020603050405020304" pitchFamily="18" charset="0"/>
              </a:rPr>
              <a:t>Инновациялық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әрекеттің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ұйымдастырылуында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маңызды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рөл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оқу</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әдістемелік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мектепке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дейінгі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ұйымның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әдіскеріне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беріледі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іс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әрекеттерінің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басым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бағыттарынының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педагогтардың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жобалау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құзыреттілігін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арттыру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болып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табылады</a:t>
            </a:r>
            <a:r>
              <a:rPr lang="ru-RU" sz="1600" dirty="0">
                <a:latin typeface="Times New Roman" panose="02020603050405020304" pitchFamily="18" charset="0"/>
                <a:cs typeface="Times New Roman" panose="02020603050405020304" pitchFamily="18" charset="0"/>
              </a:rPr>
              <a:t>.</a:t>
            </a:r>
            <a:endParaRPr lang="ru-RU" sz="1600" dirty="0">
              <a:latin typeface="Times New Roman" panose="02020603050405020304" pitchFamily="18" charset="0"/>
              <a:cs typeface="Times New Roman" panose="02020603050405020304" pitchFamily="18" charset="0"/>
            </a:endParaRPr>
          </a:p>
        </p:txBody>
      </p:sp>
      <p:sp>
        <p:nvSpPr>
          <p:cNvPr id="4" name="AutoShape 2" descr="data:image/jpeg;base64,/9j/4AAQSkZJRgABAQAAAQABAAD/2wCEAAkGBxITEhUTEhMVFRIWFRUXFxgXFRUWGBUVGBYXFxUVFhUYHSggGBolGxUVITEhJSkrLi4uFx8zODMtNygtLisBCgoKDg0OGhAQGi0lICUtLS0tKystLS0tLS0tLS0tKy0tLS0tLS0tLS0tLS0tLS0tLS0tLS0tLS0tLS0tLS0rN//AABEIAKYBLwMBIgACEQEDEQH/xAAcAAABBQEBAQAAAAAAAAAAAAAGAQIDBAUABwj/xABBEAABAwEFBAcECQMDBQEAAAABAAIRAwQFEiExBkFRYRMicYGRobEUMkLBBxUjUmJy0eHwM4Kyc5LxFkNTosIk/8QAGwEAAgMBAQEAAAAAAAAAAAAAAwQBAgUABgf/xAAtEQACAgEDAwMDAwUBAAAAAAABAgADEQQSIQUTMSJBURQyYRUkQiM0Q3GhBv/aAAwDAQACEQMRAD8AMInVLgUgCdC+dmyejkOBLgUoC6FTfOkWBLgUwanhinJkEyBtFPDFKSmHNW3gSsYSo8KsCmnBgVdxMngSpgShit4V2FdmRmQNUgan9GEgYo7hEg4jDSTcCnBToVC2Z2cSBrFzjAJOgBPgpsKns9ic/dkQRmMs0XSqz2AAZ5g7GAHMEbW4OJJzB85WDe9w0Krc2gHiArlWs6kajXiBTe5oMZETkQoWXjSfo/PmIXs+VMouCJ5ff+zrqLurmOMIfqMI1XsN4vBEZFBO0l1NDC9ozkJmq7JwYrdp/cQSU9kHXblPWGXHNW7ouvpn4XOwN3uI9Ar1uslOyVQWv6UgS3LDnxKOWB4iorYDcZ9EWKnFKmIwxTZl/aFPhXhVw/SPa6RAeQ9s750Xsmzt7ttVFtUCJ1HBeN6joraXLnkGaNNoYYmjCXCnQuWetkPESrkqYSyRicE5NSplLJXEkCcFGCnAplbJQrJQVICoAU8FMLZKFZOCnhygDk8FGFkGVmGXAAk5AZlKKjeIVW9P6FX8jvRUKjzgBmDhESYzjLNZGg0KX1l2PiM6jUFGAE2gWn4gpRT5jxQu6pUG8RgLvfb733VzrTUAcQC7C1hEEHEXGC0RwRDoKfkyO85hUWppBQpeF5upMc8hxwuDY0mROSzW7Zje2p6rh0tXGQ0E+sFbYYQ9FM8E4BB9m2rxNkYh2qcbSHifJDPSseGlf1FPcwpSYkP2faFzjABd/b+issv7MNcyCdJBCq3Sn9mBhV1SsJsBKmszAPFPWTZlGKn2jIORmcuSEpEM2Toq4FLCloDOeCJRUbrAg95V22jMnp0mtEuzKlpXmI0nsyVOtWVG018DIA6zjkvdabTJQgCiZZYucmDe0cODgdC4koPtdw1BDqL4G8Ez4LV2ntZp1MJdkQNeO9VqF5tIwsMwAqMcTTQAqJVpWVzR13SVXt1EPEHSVdruJUDmqFbmS4AEybZTpU24g0ud8LR6lD9a47TUeXOAz3yiypTBPYCt+lTGBp/CPRNVtjmJXjOJ57Y9l3YwCfzfovd9jqIFmZShoc1ozA1jigS7qIkni5El120sMN19AFW9BdWVaAB2HiFZCRPc/EGuG8eaYvC31mmwoZpVtuXM5cuSKFeXxFSymrkwtkjEfKWUxKCmFslcSQFOBUUpQUdbJUiThycHKAOTwUcWShWYl6D7Cr/pv9CqNlqQ2k6MWHC6OMbloXl/Rq/6b/QrGbWc2jTcxoc7C2ATAz48kx0I4ocwGuUs4AhK2+mFsuoEHeCGlUm3rRtDA+g0NAJmaYz8EHXhbLU5wPR9UZ9U6jQkHh2rQ2WBZRqMcIcJdHLF65hOjUo/HEoumsVSXhBVNMtiGF3V1pmNetlCrNslAzjZTIkRAI6u9QdKprI4OdBnQ5DUlEH+pZqUPMg9ksuYe2mNYPShu7LIqtRu+zvIgNiRJbWEDie5Y1+XM6o8vaMJ1Ic7M84/mihsdro2cYanVpZh2QDiXN05hBtyPAlDpqSpPvDWw7P2UDE2rhJkR0jHCJy+Sq37dlOkaVRjw92IM3ZNJknLsWPZ7zoaOnBAwEsnz4LDudtQWqo57waZnDnkTIgNbuKumx/44MCqbBgeJ6hZz1G9ieobF/Tb2KfCvE64HvsBNeo+gRAE+EiVKgS5nEKUGGqJLaXQ0Ld6JVuuLfEU1J9OJm2utBWXbLVBaG+8ZjlJ1T7fWgkcfXis9pmpTnn816hmi6iR1bvFbpGv1kGeawatjwGBGRjLki+wtzeeLj6oYrVCS787vUoNg4jVBPiUnRxUVR3ip30wSm9GJQwYcjMo12kNJ45eKJKjYYByA8lnUKIe9rToOse5alo15I6HiLW+cSOiwNYrlhnXedeSodJJE6a/otSzEb9PMn9EZTFmEK7BUmmP5uU6o3RUxU+/wyV5eI6q37po9px6BEXLlxSQaGiLly5FVp2J0pZTVyMrzsR0pZTJSyjLZKkSQFOBUQKdKOLJUrM+3j7Kp/pv/wASh9tRws1JzImGHrGBE5gnsRFbB9nU/I7/ABKHLPTDrJSBIADWEl2mRnNafQedO4imtJFgIlKtfNFhLHuIdhg9RxAOuWWYXC1srMqBjiBVYWtdBaWkYcXboMlRvipZS4nG6oZn7NsRlBGI6jRRtvRmFrGWcw3SXmZO+GogoVDlPMcew2UjceYaXJddDoWYw5zozON4k+KyrdelGnbKVKiHNIcA95cSMxkACdM8+xXNnq7zSl7QwAw0Z5DicR4oK2kuatTqTPSGoXOGHMwMyTwyW81ZKJgcmZemdAX7h4AhlZLc2u6oHMBcx7mExlAmCOWSq2/Z6x1XTXYSMDmtALj1joYBzIVHZ0VqNnFWj1nVGddrxIIBMYTxSfXrsbTWpOBaZBGQnnCWsQJZgnE5lez1V+IthuPDSa1jg5oEDFrAJieei72EtcJZoRn3qxZb6oNyaYkkwTEEnPVXTeLC09Zum4goRB3ceIvscHmEF2n7JvYm1r1osMF+fAAlBVqv+q9gpN6tMcsz3rQuOyBzS6JMH+Sstujo9rO58zRFzBcCEP1xTPuyY45ZKOz37RcSJOXIrCtFmc3G6c49Fita5lZlRsidRu4fNMDpenHtI7rT0uzOD4c0y3l8wnXlShk/DKELFfRo1jEQCDygj/lGdkvdj2hzSIcDLT5pqjSV0A7BjME7FoE3sx0HRwMwJ07ws24ab8Ty95Jb1Wt3NBHHfqii/bmxFpoklr3Q7L+nPHkq1qusUKowHqkDXPMaq+0yd48Se7afzQMK0OcHZEOdPiUf0gTpkhkmS5jmtdhJElueWWqh1BELVZiYFW2sG9Po1A73ZK222WlrgZP5QU6o5rRIjuEIPbEP3pVsFDCSTrkOxTvzMcclI1sBXbhsHSVMR91kHtO4LrXFVZY+0AWy0pvujoKmDEXyGmT8M7o7ZV5tIAc1avegTXxQYwiCFzQBqHO5AAeavpHNlYY+8o/HE0Lj9w5b1oqnddoxg5YYIACuLx3V+NU2I3p/sERcUqrXha20qbqjtGgntO4JGpWdgg94VjgZkrngakDtIHqsi1bUWOm7A6s0u4Nl3oF5pbdq69dxNTSZa0CIBOnNZda4+kdjyYw54vdg8ua9dp+gVgA2NEW1bewnrDdsbJiLcbgRxY4A9h0KuWe/aD4h+vFeJ2ivQpGDVfVjLq5DzTbNfz5ilTwt3Tn5po9EoxxmU+qee/gzmDISryG4NtqlCo1tQh1NxAcOA4hes0K7Xta9hlrhIPELB1uifSt+I5VaLBJpSymLgUoHhsSG0jqP/I7/ABKEbS4C7wXe6GCfFGFUdV35T6FCFspzd5G7AP8AJbf/AJ05rdYlrOHUwJfb5ypN7SUb7HWMdD0jwC8uMGNAOCHrnuB9Uge43UnfCPrHZW0mBjBkP5K9PotHg7mER12rBXapjrU8hjyIJDXEToSBvQT01Rz+ke4hwBDcObQ1wggNPzRvXZia5o3gjPmEL2mx1Kbesw6fD1gexd1XvDaahBdP7R3dyLspa5ovo6mlm3cXMI14AzOSf7SDkdOBCvbM3a6lSdjAmoZjeG4QIJTrVcTSCGENyIAIkCd6s2ia9AzHmWTWLSxVRxMurYaLtWR2LIrUWU3EU953rXtF21KXWc7q74OvduWL0kku5nxSD0NQ2CY8uo7y5E6nrA03lENlvEU2kD7uf6IYdVw5bzCc+05OPcuB4nYmhab+MOk6kAd6rC95y7I5ZodtlYmBxcPJdQq5nuUqZVhChtfFUmdQzyWhYrwcwOAPuu05GJQxRq5j8o/nmp6VpIFQzw9QrZnYh5Zb7LHAg5GJ4FWLztYcJBlpGXJBlltMjs+a1LFa8VNzd4zA9VVWOZzKMSxRvV1N0HMDfx7UN17RaBVeQwvY5xIwkHImdDmtG0Pk81B/MjC4yokRvQjI06gd+IfMKSy13OdifAaBkM5ndKVxnUlRuf3lV2yS002VsRgb/RF1yUmtYQ3jnzQJZCQeZRzcTCGmder3ZFKdUQHSPIrb+oI63tOMR935lQ1B3KzaP6h7AorRTMe7PYidOXGnSTYfUZNdoMGRvGiuKldlAsBl0gkRujkrq8n1kfujHNP9k4rE2iLXgUiJEyR6BbRQ7eTpqOz5ZqekIDbk+0MRniYH1NSa7F0YnihDbC1YXYXEho0aMl6RuXlv0h0yHicwdCvaUWZODFb6gFyIMPtjZkNHeonXg/dA7AqpSFPTMMlNcnevdPopvTpbEGOMupuLf7coXgy9U+he0daqzi0HwKy+r1htK34jOlbFgnq65ckXhw014tT3Xfld6FYdy0sdlp5TLfmUbU7nGYJJBBHimWO4aNFgpsD8I03r2XQ9FZpVPcHMx9ZYLPEGKNnw6NPkpcLvunyRP9Xt3Mf6JtawHCcFM4oMS7fC9H9SZm9hRBwMP3T5JSwjULAtFx7RuPVqWcDtbnz91Rf9JbQu961UQP7fkxQdQZIoEIwyf4VzmEKjs/sXedKsyrXtVOo1pzZBAd4BHrLDxDPD91H1DSewJ5rtQYpTz/4QeXQxveV6v9IN34rIYAycNBC8ltwhreRhZmpYs+TNHTrhMTIr1+sM+J8E8VpY/PMOWfaiQ4djh37kylV6zm/eHnCFjiGj3Ol47/kkpvz8k2m7rZ93eoRUh/Y4+asJBmzZKnVbyA9SkNcdccgfNULK/IidD+4UYrSe0EeElSJBm5YrXHeFPYrxwungYOfFC1O1QCBuKT6wkkDeFO2RmejvfiziQVE5wCAbVtBXoupupvEGmAWkSDBIWgzbkYR0lHrfhOXmi9skZgd2DiFbqg3JiFKm27I6tIzzIWdatsa7smtazzPmuFRkFxPQWWynS61R4aI3n+SVa2L2gdXtjuqRTNPCBJ1DgQ484K8hY6rUdidicdZMx4QivZO3GnXo4syHtgNBnMxnxRLtL3aWT5gTbhgZ7ZWBkkDvUFR4b71Vo5SrpodY9aORAKd7K3eJ/sCToqNdYU+0ZLZ5lS7XAhx6UPk6A5tVxMp0A2SC09jQ098J68Z1n+5Mf0/2REMbUXV0gcWkzM8tP2RMVjVLQS8tc2OPDuRuigbyTDFcwQuYVgADLss4Jy7QUu01zirSLXd2WYReXsYDACHb1thcTC9PuwciSU4wZ4lbrKaby07iqxXo+0lxdLRc6m0uqAyY4ZzK85cFpVWb1zMi+rY0avRPofrRao4scPmvO0Y/RhXw22nzkeIQNcu6hh+JWk4cT3olMxKQMS4AvnOcTcyJrNvZv4lNTvJp3lU6mzR3VfFv7qL6mLP++zvEfNfTfVMHCzZpWmdCn+1H+BZ9noubq9jhylWms4FcQZHElNpck9odxKaKaXou1V2n5nZEQ1jz8Uw1T/CphZzwKcLMuwZOZn2ukKjCx2bTqvKts7m9n973HThIXs3s3Yhvbi7sVFrhBdTeHN7Ru8kGxRjOYSpznE8Btlrpl2EmHdm9Uq1OYc0gkcCvQ9q7DRtrBWa0MrtG4DOMyD55rzy0XcZgdVw8CFRSseak4zIatp0kZjzChtlcAgjfr2qN7nNOF40S1WNeAQdEYARcgx/tkOncdVG+0w+OcjsITX2UxGqrvpHLLT0CsAsocyQWiD2iCnWWmXVA0ZyoRSJOm9bVjsopt6XfmAOatxnAlScDJmffdPrBo+Foae3VZhaY5DyW1XZxRZ9G92NtFG3WcgZsa4OiSDnA8Qr2uKUyYupLt4nntns5cr1C73SjHYXYypaMUnBTa6C8iZI1DRvOS9QunZCw0csIqO4vg+W5JanqlFHpzky6aeyzxPHbubhyc1x7H/JEN2UwajCMiHt1E716pbNk7HVbHRNbzYA0ocr7IOs9Wm5pL6ZeM4zbn8X6o2i6rVf6fBi92mZeYaOYZygc1G+k7/yEditFuaV5A3+AlWYeoxhThRMxlOoCcVTG3dlonrhWDphrhn8Qie5cvB9ax9SZqab7JyH9orNUxNcypgnlIyhECjtt3GozEHBuGSJEg8R5LukK51A2iFZwnJMCrXXcMie1ZlotQCq7QWrAf6jSeAkLOwOJ1XqmRkPMsLVccR1rvetTxOpEQRBBEhebVzLj2leoVrD1IO8Lz69btewkwS2TnGQ7U7pWHiIascZmYtzY+0YLVSP42+oCxIV6534azDwc0+YTFq7q2H4iSHBE+ni9N6RRsdIB4gLl8ysGHIm+o4hL0HGue5rfnK6nTpN1eXdpHoAhHpqhObnHvV672OLjM6b5XvrdXYo4xMdagfMJvbKQ0SNvFu6Fi2sim0udoEMWO93WmoW06gY0GIJguPJLprbSNzeIwulUjM9DFvG6FJ7RO9AdpLqFWmzG4vefdmervcVui8A0ZlNV6oOMyDph/Ga1erV+GCs+ta7RuZ5hVKl/MG9QHaJnNBswx+4yy0H4lh9a1HRnmq1elaXCHNy3qanfjTvVxl4NKotQz9xltjD2gJbbLMiNfVBl42AirB3aL0u+KAa7EPdOfehG86Jc7EdVYxxD6YL3rdIe2YzCG33fh0yR89hWXarCDpkirYRF7KgTmCgD2qJ1rM5t8kSG7s0rbpaToFcWiC7RmZddLpHRhjRev3T9Hlnr0KbqpfInJpA3oQu+72siBnluXoWx5tHtFMQ40sD+kPwz8Ec1IHcOAYO1Nq8yJn0Z2Fv/AGXuji8n0V2x3XZLJPR020sQgyYmO3VFdqfgE8++FTt91ULS0NtFMPG4kZjmHDRL39Le3/IcRdLVX2mL9cUGtwtdSAjQFvoEJ3wWuql1Nwg5mDoVq1/owc2oTRrAUjOTm5jlI1V+z7CFpl1aRwAj1Sy9ICHJJM0NJrERskcSps5fBDhTqkQRAJ47gjBtXwQ/bdlGNYXMcS4Z58lbuW1moyD7zcjzjelNTQdOdyQmp7Vvrr8TRIEqVxAGqgDjMJ1dtSJaR4Ba2h1PeTJ8jzMuyvEo1Q7V28yOxRpz6zne+ZO7LRNheU6jS12sYKJoUcIImMBQWi0ktePhH7yq9ttACrMtANAn7xXpelaQUDaPPvKan7Z5ptDZnONSsR1GTHPh8lauwOwtc5uZCML6u4PpNa1vUxNL8tQM+9VWUmABrW+UJ/UIWOAILTuFGSZkUaDqrsIH7IrpXQxtPCR1YzmO8qS67AG9YgJ5a+uYEtpDI/i49yNRVsH5i99u8/iCj9mbEapqMs7qpnM6NHY0ZFD+0+xzGk17M1wgy+mRGHiWhese0UKR6MAlw+FrZ8eCdajRqiIwPg5ObnBGfIojMpGILaw5le5K4fZ6TuNNvoP0KsuKxdlXjocAM9G5zPAlbAC+b62vZe4/M3aeUBmveVB+OnHVZiIfGR/CZ7VXpsaajqRaTm4E43ktgSHHdnK0rzxOkNiCPPcguttjUa52Gy1HVYwuhtQg4eQC9npbKfUrczPSuxwNsfZ7b/8AsNG0EEAENxRHIwd6s3dZW/bU62EVcRDD1GmPhLWiDEIFvq32q0Vm1TQdTLeILc+/NXK1+XnVgYWtGQmCPEolbVopXHE07dIW2sDjjmEN7XmymTo6phgv3iNw4IerX2fia4nmQApqGxtprHFVfnvg5eq0DsjRJDapqdURIAjxhVorrIilrsPSkyKW0zRl0DCebyc+wKja9o6rsgKbPys+ZCL2bM2OmMQa4xn1n/srV3ezsdlRpD80f/SP26R4ECBcwzmBNlvl7W5tNTdIEFb113k+ppSrNPNjoPYYRLUvRheG08A/KAT/AOoV01m4Ou5879QO6YVXWs+IZe4uN3OYP1K5gteCO0EeqyrTQ37ltUrY178ORE/EQMlQt1WmXHCA3sMhAIjqoc4xMevZspCoVLMtwUJ0Du4FQ2iyub7zSJ0kRKpkStiYg/Vs3JNoWd05Ak8AM0R0bHigAEk8Aj7ZbZptICo8faEHIxDQfmi11lzFLbRWJnbIbI4QKtoAJIBDI93meaN2MAyAhI50JoeeC0krCjAmW9jOcmQW6zYktkZAjcrLXJSxEzKRFkX9d1So0mm4h28ZwQtiF0KjLkSyOUORA+hQeBFTDI35ypKTYdOQ009Vq3xY/jaM94WG2sJ1jty8J1XkNeNSthQDImpU4sGZer1N6whts0PwVqeBsuGNpLgC0wcQ1AV+pWE6g57jPkFTsxDXPHRxJkuLdZ1RemWWpYwZcCS9IYTSe8HrAyDmDxB0hZ9stkD91abWbpu0WZed0B7T0VQh0ZB2nitPtqGLAcmXRdgxB+97xc7q0wXPOgGZK0rsoO6IUn5OZE/NT3LdjLOZccVZwGI6gcm8FpVKbJLgOsUbT2EPz4g7lLidZyNDvGSmbZ2zMCexZ1R+GDGh8lLbL4oUgXPqtb2kA+C0EZWiDVMDLVrqBrTu1Q4L9LKFXOC0Q3v6oKwr22zbVdFMF4E+40u9Fg2i9xWBZDp/KcjM5+C5mHtOFZHmeo3JRDGADXeTmSd5ldf7CWGNYyPAxkoLhtGJjSdcvRa1qphzVnqTkx9lG2Bf0fWiRVB1Lsf+6Z80Yh68xuS8HUb0fRdAbiwN/KTI9V6UV5brNOy/PzzDaY5XHxNt9RQG8WMIa6RPAEz4LqjlVfJIiFTS6w12ZzBioERtvfTqEEUXGM5gD1Kse0y2OiA7xn4SoqtnnV8diU4eZWk3UUXkmW2ZAGTxMO8L1q0H4aZaGkTBBdHZK0rHbQ9suqmSNwA7ohTGmyZwgnnml6QDQAdyAerqMYEMyqwwF5gxWsVV75DXlmLIE7lZdYC0dWkMU6mPVbjqpVetUG8gdpVP1exj6RCH1YzxMZlkrdJjxhp8Vq1rOK0dK+Y+6IVC022i3Wo3xlUDtHSacg93YAp+r1Vg9Ms2Dgwip3VZx8M95VhlkojRgQv/ANUH4aLj2z8k1t72ur/SpgDjE+qp29c55gTk+8Mm1ANAB3KtelAVmQdRoeBQrXo28QXvMH7sEjuRFs9soahbVrVqj264TLZ7QmaOn6pm5aCsZaxuM19kri6NoqVB9pJjkNETgJKbABA0CevWVptXEx3cu2TEhKmkpjiUTEpJCkxKKSulTidJ1yibUUgKidGvCBdsR0AktdUY4kwRLW8uQR4VBarO17S1wBB3EIdibhiH093bcE+J5DZNo6YMMp9EDEluZPdktyjeTHN6r67uMskHtiPVaF52Co3I0KEDQjIxugEa96zaNra2QalZruAaCO4ZpAna2CZts9di7lH/AGXKL3ObDWUuUvg94/dRvtLKWVar1joGtn0JTbBNTVoqidap6OO4foprxs/QtLqVnph0atqfIjNEAUrmBz69vzMS1W6q98WUOed4e3AO4uW1ZOkLeuzrAZw4GO8INtW0tqMtLgM9MLZHesh9uqnFL36/eMeCV7qDM0v092AzgT0QWimSQCDGR5FU7yuiz1x9pTa7hx8V51VqWhpxUZMagHM929aF37VVGuw1WPYfxDLxUqzEZEVtoCNthnY7lpUhFJrWcwM1AdnXYT0dQNeT72CfLeksN8Bw181pMtQXC3EC1ORIbmuurRAD3iod7gMPktqvUhqrUbQFHb64AOaIpzzBMMcTy3aysGXjReNThnueAvXGwQDxC8U23cTbKRAJAA3fjXsthqTTYfwhYvX19KNK6c8kTZttkLTAPiqL6DuXn+iRcltZpa1uIAnUudsd0LuXif0XdA7l4n9Ei5K/T1/ELvM4Wd3LzXGzO4j+dyRcp+mr+J28ypbLDVeMLHtZOpzJjllksS2bHvB/rYhvxSD80i5bGlorWvgTt53CaV37IWfIvDiYz62/wTalwNpuxUQ1rp+Ilw/2kJFy1e2u3xBo57hEuuNpaWj7CJzOEg+kKercdOqQ+oXYj904P8YlcuVq+fM65ioyskum5qVKoSS97eD3Y8+InREzba0ZAHySrkynA4iF7FjzF9vHA+S76wHA+S5crbjAYiG3jgfJJ7eOBXLl24ycCJ7c3gfJNdbRwK5cp3GdiROtXIpWW2NxXLl24zsSdt4jgfJO+sBwPkuXKNxnYmfetKlXbhe0nhnHmEM17PUpZUMIH4yXfL5rlySvAJzH9Ex8SlajbHCA6gMuBnzCx6tw2l2tVp/uf+i5cl8TXrcp4AlY7J1s+vTzje79Fx2Uq59an4u/RcuVTWIb6u35i0tkq2pewcILv0WlZ7jqxheaT285nxhcuQ3rXEE9zN90V2xgBxU34DyJI8ITqVzWhpjHTI7XD5LlyEnPmKbzL9O7au8t8T+iS1XRUc2Jb4n9Fy5PIOIF2MsWO58LGtIa7LeJz7wrYsjuX87ly5YerQPYd0sjELxP/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ru-RU"/>
          </a:p>
        </p:txBody>
      </p:sp>
      <p:pic>
        <p:nvPicPr>
          <p:cNvPr id="3075" name="Picture 3" descr="C:\Users\user\Desktop\1438501071_slayd9.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460375" y="3140968"/>
            <a:ext cx="3679577" cy="2808312"/>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user\Desktop\скачанные файлы (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2048" y="536569"/>
            <a:ext cx="3679577" cy="2067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checke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a:solidFill>
                  <a:srgbClr val="FF0000"/>
                </a:solidFill>
              </a:rPr>
              <a:t>Нәтижесінде:</a:t>
            </a:r>
            <a:endParaRPr lang="ru-RU" b="1" dirty="0">
              <a:solidFill>
                <a:srgbClr val="FF0000"/>
              </a:solidFill>
            </a:endParaRPr>
          </a:p>
        </p:txBody>
      </p:sp>
      <p:sp>
        <p:nvSpPr>
          <p:cNvPr id="3" name="Прямоугольник 2"/>
          <p:cNvSpPr/>
          <p:nvPr/>
        </p:nvSpPr>
        <p:spPr>
          <a:xfrm>
            <a:off x="504730" y="1303806"/>
            <a:ext cx="8208912" cy="4524315"/>
          </a:xfrm>
          <a:prstGeom prst="rect">
            <a:avLst/>
          </a:prstGeom>
        </p:spPr>
        <p:txBody>
          <a:bodyPr wrap="square">
            <a:spAutoFit/>
          </a:bodyPr>
          <a:lstStyle/>
          <a:p>
            <a:pPr marL="285750" indent="-285750" algn="just">
              <a:buFont typeface="Wingdings" panose="05000000000000000000" pitchFamily="2" charset="2"/>
              <a:buChar char="q"/>
            </a:pPr>
            <a:r>
              <a:rPr lang="ru-RU" sz="1600" dirty="0" err="1">
                <a:solidFill>
                  <a:srgbClr val="0000FF"/>
                </a:solidFill>
              </a:rPr>
              <a:t>Жобалау</a:t>
            </a:r>
            <a:r>
              <a:rPr lang="ru-RU" sz="1600" dirty="0">
                <a:solidFill>
                  <a:srgbClr val="0000FF"/>
                </a:solidFill>
              </a:rPr>
              <a:t> </a:t>
            </a:r>
            <a:r>
              <a:rPr lang="ru-RU" sz="1600" dirty="0" err="1">
                <a:solidFill>
                  <a:srgbClr val="0000FF"/>
                </a:solidFill>
              </a:rPr>
              <a:t>кезінде</a:t>
            </a:r>
            <a:r>
              <a:rPr lang="ru-RU" sz="1600" dirty="0">
                <a:solidFill>
                  <a:srgbClr val="0000FF"/>
                </a:solidFill>
              </a:rPr>
              <a:t> </a:t>
            </a:r>
            <a:r>
              <a:rPr lang="ru-RU" sz="1600" dirty="0" err="1">
                <a:solidFill>
                  <a:srgbClr val="0000FF"/>
                </a:solidFill>
              </a:rPr>
              <a:t>мектеп</a:t>
            </a:r>
            <a:r>
              <a:rPr lang="ru-RU" sz="1600" dirty="0">
                <a:solidFill>
                  <a:srgbClr val="0000FF"/>
                </a:solidFill>
              </a:rPr>
              <a:t> </a:t>
            </a:r>
            <a:r>
              <a:rPr lang="ru-RU" sz="1600" dirty="0" err="1">
                <a:solidFill>
                  <a:srgbClr val="0000FF"/>
                </a:solidFill>
              </a:rPr>
              <a:t>жасына</a:t>
            </a:r>
            <a:r>
              <a:rPr lang="ru-RU" sz="1600" dirty="0">
                <a:solidFill>
                  <a:srgbClr val="0000FF"/>
                </a:solidFill>
              </a:rPr>
              <a:t> </a:t>
            </a:r>
            <a:r>
              <a:rPr lang="ru-RU" sz="1600" dirty="0" err="1">
                <a:solidFill>
                  <a:srgbClr val="0000FF"/>
                </a:solidFill>
              </a:rPr>
              <a:t>дейінгі</a:t>
            </a:r>
            <a:r>
              <a:rPr lang="ru-RU" sz="1600" dirty="0">
                <a:solidFill>
                  <a:srgbClr val="0000FF"/>
                </a:solidFill>
              </a:rPr>
              <a:t> бала </a:t>
            </a:r>
            <a:r>
              <a:rPr lang="ru-RU" sz="1600" dirty="0" err="1">
                <a:solidFill>
                  <a:srgbClr val="0000FF"/>
                </a:solidFill>
              </a:rPr>
              <a:t>рөлінің</a:t>
            </a:r>
            <a:r>
              <a:rPr lang="ru-RU" sz="1600" dirty="0">
                <a:solidFill>
                  <a:srgbClr val="0000FF"/>
                </a:solidFill>
              </a:rPr>
              <a:t> </a:t>
            </a:r>
            <a:r>
              <a:rPr lang="ru-RU" sz="1600" dirty="0" err="1">
                <a:solidFill>
                  <a:srgbClr val="0000FF"/>
                </a:solidFill>
              </a:rPr>
              <a:t>өзгереді</a:t>
            </a:r>
            <a:r>
              <a:rPr lang="ru-RU" sz="1600" dirty="0">
                <a:solidFill>
                  <a:srgbClr val="0000FF"/>
                </a:solidFill>
              </a:rPr>
              <a:t>. </a:t>
            </a:r>
            <a:endParaRPr lang="ru-RU" sz="1600" dirty="0">
              <a:solidFill>
                <a:srgbClr val="0000FF"/>
              </a:solidFill>
            </a:endParaRPr>
          </a:p>
          <a:p>
            <a:pPr marL="285750" indent="-285750" algn="just">
              <a:buFont typeface="Wingdings" panose="05000000000000000000" pitchFamily="2" charset="2"/>
              <a:buChar char="q"/>
            </a:pPr>
            <a:r>
              <a:rPr lang="ru-RU" sz="1600" dirty="0" err="1">
                <a:solidFill>
                  <a:srgbClr val="0000FF"/>
                </a:solidFill>
              </a:rPr>
              <a:t>Жоба</a:t>
            </a:r>
            <a:r>
              <a:rPr lang="ru-RU" sz="1600" dirty="0">
                <a:solidFill>
                  <a:srgbClr val="0000FF"/>
                </a:solidFill>
              </a:rPr>
              <a:t> </a:t>
            </a:r>
            <a:r>
              <a:rPr lang="ru-RU" sz="1600" dirty="0" err="1">
                <a:solidFill>
                  <a:srgbClr val="0000FF"/>
                </a:solidFill>
              </a:rPr>
              <a:t>кезінде</a:t>
            </a:r>
            <a:r>
              <a:rPr lang="ru-RU" sz="1600" dirty="0">
                <a:solidFill>
                  <a:srgbClr val="0000FF"/>
                </a:solidFill>
              </a:rPr>
              <a:t> </a:t>
            </a:r>
            <a:r>
              <a:rPr lang="ru-RU" sz="1600" dirty="0" err="1">
                <a:solidFill>
                  <a:srgbClr val="0000FF"/>
                </a:solidFill>
              </a:rPr>
              <a:t>мектеп</a:t>
            </a:r>
            <a:r>
              <a:rPr lang="ru-RU" sz="1600" dirty="0">
                <a:solidFill>
                  <a:srgbClr val="0000FF"/>
                </a:solidFill>
              </a:rPr>
              <a:t> </a:t>
            </a:r>
            <a:r>
              <a:rPr lang="ru-RU" sz="1600" dirty="0" err="1">
                <a:solidFill>
                  <a:srgbClr val="0000FF"/>
                </a:solidFill>
              </a:rPr>
              <a:t>жасына</a:t>
            </a:r>
            <a:r>
              <a:rPr lang="ru-RU" sz="1600" dirty="0">
                <a:solidFill>
                  <a:srgbClr val="0000FF"/>
                </a:solidFill>
              </a:rPr>
              <a:t> </a:t>
            </a:r>
            <a:r>
              <a:rPr lang="ru-RU" sz="1600" dirty="0" err="1">
                <a:solidFill>
                  <a:srgbClr val="0000FF"/>
                </a:solidFill>
              </a:rPr>
              <a:t>дейінгі</a:t>
            </a:r>
            <a:r>
              <a:rPr lang="ru-RU" sz="1600" dirty="0">
                <a:solidFill>
                  <a:srgbClr val="0000FF"/>
                </a:solidFill>
              </a:rPr>
              <a:t> бала </a:t>
            </a:r>
            <a:r>
              <a:rPr lang="ru-RU" sz="1600" dirty="0" err="1">
                <a:solidFill>
                  <a:srgbClr val="0000FF"/>
                </a:solidFill>
              </a:rPr>
              <a:t>оқыту</a:t>
            </a:r>
            <a:r>
              <a:rPr lang="ru-RU" sz="1600" dirty="0">
                <a:solidFill>
                  <a:srgbClr val="0000FF"/>
                </a:solidFill>
              </a:rPr>
              <a:t> </a:t>
            </a:r>
            <a:r>
              <a:rPr lang="ru-RU" sz="1600" dirty="0" err="1">
                <a:solidFill>
                  <a:srgbClr val="0000FF"/>
                </a:solidFill>
              </a:rPr>
              <a:t>субьектіне</a:t>
            </a:r>
            <a:r>
              <a:rPr lang="ru-RU" sz="1600" dirty="0">
                <a:solidFill>
                  <a:srgbClr val="0000FF"/>
                </a:solidFill>
              </a:rPr>
              <a:t> </a:t>
            </a:r>
            <a:r>
              <a:rPr lang="ru-RU" sz="1600" dirty="0" err="1">
                <a:solidFill>
                  <a:srgbClr val="0000FF"/>
                </a:solidFill>
              </a:rPr>
              <a:t>айналады</a:t>
            </a:r>
            <a:r>
              <a:rPr lang="ru-RU" sz="1600" dirty="0">
                <a:solidFill>
                  <a:srgbClr val="0000FF"/>
                </a:solidFill>
              </a:rPr>
              <a:t>.</a:t>
            </a:r>
            <a:endParaRPr lang="ru-RU" sz="1600" dirty="0">
              <a:solidFill>
                <a:srgbClr val="0000FF"/>
              </a:solidFill>
            </a:endParaRPr>
          </a:p>
          <a:p>
            <a:pPr marL="285750" indent="-285750" algn="just">
              <a:buFont typeface="Wingdings" panose="05000000000000000000" pitchFamily="2" charset="2"/>
              <a:buChar char="q"/>
            </a:pPr>
            <a:r>
              <a:rPr lang="ru-RU" sz="1600" dirty="0" err="1">
                <a:solidFill>
                  <a:srgbClr val="0000FF"/>
                </a:solidFill>
              </a:rPr>
              <a:t>Іс-әрекет</a:t>
            </a:r>
            <a:r>
              <a:rPr lang="ru-RU" sz="1600" dirty="0">
                <a:solidFill>
                  <a:srgbClr val="0000FF"/>
                </a:solidFill>
              </a:rPr>
              <a:t> </a:t>
            </a:r>
            <a:r>
              <a:rPr lang="ru-RU" sz="1600" dirty="0" err="1">
                <a:solidFill>
                  <a:srgbClr val="0000FF"/>
                </a:solidFill>
              </a:rPr>
              <a:t>мақсатын</a:t>
            </a:r>
            <a:r>
              <a:rPr lang="ru-RU" sz="1600" dirty="0">
                <a:solidFill>
                  <a:srgbClr val="0000FF"/>
                </a:solidFill>
              </a:rPr>
              <a:t> </a:t>
            </a:r>
            <a:r>
              <a:rPr lang="ru-RU" sz="1600" dirty="0" err="1">
                <a:solidFill>
                  <a:srgbClr val="0000FF"/>
                </a:solidFill>
              </a:rPr>
              <a:t>тәрбиешімен</a:t>
            </a:r>
            <a:r>
              <a:rPr lang="ru-RU" sz="1600" dirty="0">
                <a:solidFill>
                  <a:srgbClr val="0000FF"/>
                </a:solidFill>
              </a:rPr>
              <a:t> </a:t>
            </a:r>
            <a:r>
              <a:rPr lang="ru-RU" sz="1600" dirty="0" err="1">
                <a:solidFill>
                  <a:srgbClr val="0000FF"/>
                </a:solidFill>
              </a:rPr>
              <a:t>бірге</a:t>
            </a:r>
            <a:r>
              <a:rPr lang="ru-RU" sz="1600" dirty="0">
                <a:solidFill>
                  <a:srgbClr val="0000FF"/>
                </a:solidFill>
              </a:rPr>
              <a:t> бала </a:t>
            </a:r>
            <a:r>
              <a:rPr lang="ru-RU" sz="1600" dirty="0" err="1">
                <a:solidFill>
                  <a:srgbClr val="0000FF"/>
                </a:solidFill>
              </a:rPr>
              <a:t>өзі</a:t>
            </a:r>
            <a:r>
              <a:rPr lang="ru-RU" sz="1600" dirty="0">
                <a:solidFill>
                  <a:srgbClr val="0000FF"/>
                </a:solidFill>
              </a:rPr>
              <a:t> </a:t>
            </a:r>
            <a:r>
              <a:rPr lang="ru-RU" sz="1600" dirty="0" err="1">
                <a:solidFill>
                  <a:srgbClr val="0000FF"/>
                </a:solidFill>
              </a:rPr>
              <a:t>анықтайды</a:t>
            </a:r>
            <a:r>
              <a:rPr lang="ru-RU" sz="1600" dirty="0">
                <a:solidFill>
                  <a:srgbClr val="0000FF"/>
                </a:solidFill>
              </a:rPr>
              <a:t>.</a:t>
            </a:r>
            <a:endParaRPr lang="ru-RU" sz="1600" dirty="0">
              <a:solidFill>
                <a:srgbClr val="0000FF"/>
              </a:solidFill>
            </a:endParaRPr>
          </a:p>
          <a:p>
            <a:pPr marL="285750" indent="-285750" algn="just">
              <a:buFont typeface="Wingdings" panose="05000000000000000000" pitchFamily="2" charset="2"/>
              <a:buChar char="q"/>
            </a:pPr>
            <a:r>
              <a:rPr lang="ru-RU" sz="1600" dirty="0">
                <a:solidFill>
                  <a:srgbClr val="0000FF"/>
                </a:solidFill>
              </a:rPr>
              <a:t>Бала </a:t>
            </a:r>
            <a:r>
              <a:rPr lang="ru-RU" sz="1600" dirty="0" err="1">
                <a:solidFill>
                  <a:srgbClr val="0000FF"/>
                </a:solidFill>
              </a:rPr>
              <a:t>мәселені</a:t>
            </a:r>
            <a:r>
              <a:rPr lang="ru-RU" sz="1600" dirty="0">
                <a:solidFill>
                  <a:srgbClr val="0000FF"/>
                </a:solidFill>
              </a:rPr>
              <a:t> </a:t>
            </a:r>
            <a:r>
              <a:rPr lang="ru-RU" sz="1600" dirty="0" err="1">
                <a:solidFill>
                  <a:srgbClr val="0000FF"/>
                </a:solidFill>
              </a:rPr>
              <a:t>шешуде</a:t>
            </a:r>
            <a:r>
              <a:rPr lang="ru-RU" sz="1600" dirty="0">
                <a:solidFill>
                  <a:srgbClr val="0000FF"/>
                </a:solidFill>
              </a:rPr>
              <a:t> </a:t>
            </a:r>
            <a:r>
              <a:rPr lang="ru-RU" sz="1600" dirty="0" err="1">
                <a:solidFill>
                  <a:srgbClr val="0000FF"/>
                </a:solidFill>
              </a:rPr>
              <a:t>өзіне</a:t>
            </a:r>
            <a:r>
              <a:rPr lang="ru-RU" sz="1600" dirty="0">
                <a:solidFill>
                  <a:srgbClr val="0000FF"/>
                </a:solidFill>
              </a:rPr>
              <a:t> </a:t>
            </a:r>
            <a:r>
              <a:rPr lang="ru-RU" sz="1600" dirty="0" err="1">
                <a:solidFill>
                  <a:srgbClr val="0000FF"/>
                </a:solidFill>
              </a:rPr>
              <a:t>керекті</a:t>
            </a:r>
            <a:r>
              <a:rPr lang="ru-RU" sz="1600" dirty="0">
                <a:solidFill>
                  <a:srgbClr val="0000FF"/>
                </a:solidFill>
              </a:rPr>
              <a:t> </a:t>
            </a:r>
            <a:r>
              <a:rPr lang="ru-RU" sz="1600" dirty="0" err="1">
                <a:solidFill>
                  <a:srgbClr val="0000FF"/>
                </a:solidFill>
              </a:rPr>
              <a:t>нәрсені</a:t>
            </a:r>
            <a:r>
              <a:rPr lang="ru-RU" sz="1600" dirty="0">
                <a:solidFill>
                  <a:srgbClr val="0000FF"/>
                </a:solidFill>
              </a:rPr>
              <a:t> </a:t>
            </a:r>
            <a:r>
              <a:rPr lang="ru-RU" sz="1600" dirty="0" err="1">
                <a:solidFill>
                  <a:srgbClr val="0000FF"/>
                </a:solidFill>
              </a:rPr>
              <a:t>өзі</a:t>
            </a:r>
            <a:r>
              <a:rPr lang="ru-RU" sz="1600" dirty="0">
                <a:solidFill>
                  <a:srgbClr val="0000FF"/>
                </a:solidFill>
              </a:rPr>
              <a:t> </a:t>
            </a:r>
            <a:r>
              <a:rPr lang="ru-RU" sz="1600" dirty="0" err="1">
                <a:solidFill>
                  <a:srgbClr val="0000FF"/>
                </a:solidFill>
              </a:rPr>
              <a:t>көбірек</a:t>
            </a:r>
            <a:r>
              <a:rPr lang="ru-RU" sz="1600" dirty="0">
                <a:solidFill>
                  <a:srgbClr val="0000FF"/>
                </a:solidFill>
              </a:rPr>
              <a:t> </a:t>
            </a:r>
            <a:r>
              <a:rPr lang="ru-RU" sz="1600" dirty="0" err="1">
                <a:solidFill>
                  <a:srgbClr val="0000FF"/>
                </a:solidFill>
              </a:rPr>
              <a:t>таңдай</a:t>
            </a:r>
            <a:r>
              <a:rPr lang="ru-RU" sz="1600" dirty="0">
                <a:solidFill>
                  <a:srgbClr val="0000FF"/>
                </a:solidFill>
              </a:rPr>
              <a:t> </a:t>
            </a:r>
            <a:r>
              <a:rPr lang="ru-RU" sz="1600" dirty="0" err="1">
                <a:solidFill>
                  <a:srgbClr val="0000FF"/>
                </a:solidFill>
              </a:rPr>
              <a:t>алады</a:t>
            </a:r>
            <a:r>
              <a:rPr lang="ru-RU" sz="1600" dirty="0">
                <a:solidFill>
                  <a:srgbClr val="0000FF"/>
                </a:solidFill>
              </a:rPr>
              <a:t> </a:t>
            </a:r>
            <a:r>
              <a:rPr lang="ru-RU" sz="1600" dirty="0" err="1">
                <a:solidFill>
                  <a:srgbClr val="0000FF"/>
                </a:solidFill>
              </a:rPr>
              <a:t>және</a:t>
            </a:r>
            <a:r>
              <a:rPr lang="ru-RU" sz="1600" dirty="0">
                <a:solidFill>
                  <a:srgbClr val="0000FF"/>
                </a:solidFill>
              </a:rPr>
              <a:t> </a:t>
            </a:r>
            <a:r>
              <a:rPr lang="ru-RU" sz="1600" dirty="0" err="1">
                <a:solidFill>
                  <a:srgbClr val="0000FF"/>
                </a:solidFill>
              </a:rPr>
              <a:t>оқу</a:t>
            </a:r>
            <a:r>
              <a:rPr lang="ru-RU" sz="1600" dirty="0">
                <a:solidFill>
                  <a:srgbClr val="0000FF"/>
                </a:solidFill>
              </a:rPr>
              <a:t> мен </a:t>
            </a:r>
            <a:r>
              <a:rPr lang="ru-RU" sz="1600" dirty="0" err="1">
                <a:solidFill>
                  <a:srgbClr val="0000FF"/>
                </a:solidFill>
              </a:rPr>
              <a:t>тәрбие</a:t>
            </a:r>
            <a:r>
              <a:rPr lang="ru-RU" sz="1600" dirty="0">
                <a:solidFill>
                  <a:srgbClr val="0000FF"/>
                </a:solidFill>
              </a:rPr>
              <a:t> </a:t>
            </a:r>
            <a:r>
              <a:rPr lang="ru-RU" sz="1600" dirty="0" err="1">
                <a:solidFill>
                  <a:srgbClr val="0000FF"/>
                </a:solidFill>
              </a:rPr>
              <a:t>процесіне</a:t>
            </a:r>
            <a:r>
              <a:rPr lang="ru-RU" sz="1600" dirty="0">
                <a:solidFill>
                  <a:srgbClr val="0000FF"/>
                </a:solidFill>
              </a:rPr>
              <a:t> </a:t>
            </a:r>
            <a:r>
              <a:rPr lang="ru-RU" sz="1600" dirty="0" err="1">
                <a:solidFill>
                  <a:srgbClr val="0000FF"/>
                </a:solidFill>
              </a:rPr>
              <a:t>белсенді</a:t>
            </a:r>
            <a:r>
              <a:rPr lang="ru-RU" sz="1600" dirty="0">
                <a:solidFill>
                  <a:srgbClr val="0000FF"/>
                </a:solidFill>
              </a:rPr>
              <a:t> </a:t>
            </a:r>
            <a:r>
              <a:rPr lang="ru-RU" sz="1600" dirty="0" err="1">
                <a:solidFill>
                  <a:srgbClr val="0000FF"/>
                </a:solidFill>
              </a:rPr>
              <a:t>қатыса</a:t>
            </a:r>
            <a:r>
              <a:rPr lang="ru-RU" sz="1600" dirty="0">
                <a:solidFill>
                  <a:srgbClr val="0000FF"/>
                </a:solidFill>
              </a:rPr>
              <a:t> </a:t>
            </a:r>
            <a:r>
              <a:rPr lang="ru-RU" sz="1600" dirty="0" err="1">
                <a:solidFill>
                  <a:srgbClr val="0000FF"/>
                </a:solidFill>
              </a:rPr>
              <a:t>алады</a:t>
            </a:r>
            <a:r>
              <a:rPr lang="ru-RU" sz="1600" dirty="0">
                <a:solidFill>
                  <a:srgbClr val="0000FF"/>
                </a:solidFill>
              </a:rPr>
              <a:t> </a:t>
            </a:r>
            <a:r>
              <a:rPr lang="ru-RU" sz="1600" dirty="0" err="1">
                <a:solidFill>
                  <a:srgbClr val="0000FF"/>
                </a:solidFill>
              </a:rPr>
              <a:t>және</a:t>
            </a:r>
            <a:r>
              <a:rPr lang="ru-RU" sz="1600" dirty="0">
                <a:solidFill>
                  <a:srgbClr val="0000FF"/>
                </a:solidFill>
              </a:rPr>
              <a:t> бала </a:t>
            </a:r>
            <a:r>
              <a:rPr lang="ru-RU" sz="1600" dirty="0" err="1">
                <a:solidFill>
                  <a:srgbClr val="0000FF"/>
                </a:solidFill>
              </a:rPr>
              <a:t>мүмкіншілігінің</a:t>
            </a:r>
            <a:r>
              <a:rPr lang="ru-RU" sz="1600" dirty="0">
                <a:solidFill>
                  <a:srgbClr val="0000FF"/>
                </a:solidFill>
              </a:rPr>
              <a:t> </a:t>
            </a:r>
            <a:r>
              <a:rPr lang="ru-RU" sz="1600" dirty="0" err="1">
                <a:solidFill>
                  <a:srgbClr val="0000FF"/>
                </a:solidFill>
              </a:rPr>
              <a:t>көптігі</a:t>
            </a:r>
            <a:r>
              <a:rPr lang="ru-RU" sz="1600" dirty="0">
                <a:solidFill>
                  <a:srgbClr val="0000FF"/>
                </a:solidFill>
              </a:rPr>
              <a:t> (</a:t>
            </a:r>
            <a:r>
              <a:rPr lang="ru-RU" sz="1600" dirty="0" err="1">
                <a:solidFill>
                  <a:srgbClr val="0000FF"/>
                </a:solidFill>
              </a:rPr>
              <a:t>тәжірибе</a:t>
            </a:r>
            <a:r>
              <a:rPr lang="ru-RU" sz="1600" dirty="0">
                <a:solidFill>
                  <a:srgbClr val="0000FF"/>
                </a:solidFill>
              </a:rPr>
              <a:t> </a:t>
            </a:r>
            <a:r>
              <a:rPr lang="ru-RU" sz="1600" dirty="0" err="1">
                <a:solidFill>
                  <a:srgbClr val="0000FF"/>
                </a:solidFill>
              </a:rPr>
              <a:t>жасап</a:t>
            </a:r>
            <a:r>
              <a:rPr lang="ru-RU" sz="1600" dirty="0">
                <a:solidFill>
                  <a:srgbClr val="0000FF"/>
                </a:solidFill>
              </a:rPr>
              <a:t> </a:t>
            </a:r>
            <a:r>
              <a:rPr lang="ru-RU" sz="1600" dirty="0" err="1">
                <a:solidFill>
                  <a:srgbClr val="0000FF"/>
                </a:solidFill>
              </a:rPr>
              <a:t>көреді</a:t>
            </a:r>
            <a:r>
              <a:rPr lang="ru-RU" sz="1600" dirty="0">
                <a:solidFill>
                  <a:srgbClr val="0000FF"/>
                </a:solidFill>
              </a:rPr>
              <a:t>, </a:t>
            </a:r>
            <a:r>
              <a:rPr lang="ru-RU" sz="1600" dirty="0" err="1">
                <a:solidFill>
                  <a:srgbClr val="0000FF"/>
                </a:solidFill>
              </a:rPr>
              <a:t>жаңа</a:t>
            </a:r>
            <a:r>
              <a:rPr lang="ru-RU" sz="1600" dirty="0">
                <a:solidFill>
                  <a:srgbClr val="0000FF"/>
                </a:solidFill>
              </a:rPr>
              <a:t> </a:t>
            </a:r>
            <a:r>
              <a:rPr lang="ru-RU" sz="1600" dirty="0" err="1">
                <a:solidFill>
                  <a:srgbClr val="0000FF"/>
                </a:solidFill>
              </a:rPr>
              <a:t>нәрселерді</a:t>
            </a:r>
            <a:r>
              <a:rPr lang="ru-RU" sz="1600" dirty="0">
                <a:solidFill>
                  <a:srgbClr val="0000FF"/>
                </a:solidFill>
              </a:rPr>
              <a:t> </a:t>
            </a:r>
            <a:r>
              <a:rPr lang="ru-RU" sz="1600" dirty="0" err="1">
                <a:solidFill>
                  <a:srgbClr val="0000FF"/>
                </a:solidFill>
              </a:rPr>
              <a:t>таниды</a:t>
            </a:r>
            <a:r>
              <a:rPr lang="ru-RU" sz="1600" dirty="0">
                <a:solidFill>
                  <a:srgbClr val="0000FF"/>
                </a:solidFill>
              </a:rPr>
              <a:t>). </a:t>
            </a:r>
            <a:r>
              <a:rPr lang="ru-RU" sz="1600" dirty="0" err="1">
                <a:solidFill>
                  <a:srgbClr val="0000FF"/>
                </a:solidFill>
              </a:rPr>
              <a:t>Сонымен</a:t>
            </a:r>
            <a:r>
              <a:rPr lang="ru-RU" sz="1600" dirty="0">
                <a:solidFill>
                  <a:srgbClr val="0000FF"/>
                </a:solidFill>
              </a:rPr>
              <a:t> </a:t>
            </a:r>
            <a:r>
              <a:rPr lang="ru-RU" sz="1600" dirty="0" err="1">
                <a:solidFill>
                  <a:srgbClr val="0000FF"/>
                </a:solidFill>
              </a:rPr>
              <a:t>бірге</a:t>
            </a:r>
            <a:r>
              <a:rPr lang="ru-RU" sz="1600" dirty="0">
                <a:solidFill>
                  <a:srgbClr val="0000FF"/>
                </a:solidFill>
              </a:rPr>
              <a:t> бала </a:t>
            </a:r>
            <a:r>
              <a:rPr lang="ru-RU" sz="1600" dirty="0" err="1">
                <a:solidFill>
                  <a:srgbClr val="0000FF"/>
                </a:solidFill>
              </a:rPr>
              <a:t>тапсырманы</a:t>
            </a:r>
            <a:r>
              <a:rPr lang="ru-RU" sz="1600" dirty="0">
                <a:solidFill>
                  <a:srgbClr val="0000FF"/>
                </a:solidFill>
              </a:rPr>
              <a:t> </a:t>
            </a:r>
            <a:r>
              <a:rPr lang="ru-RU" sz="1600" dirty="0" err="1">
                <a:solidFill>
                  <a:srgbClr val="0000FF"/>
                </a:solidFill>
              </a:rPr>
              <a:t>орындауда</a:t>
            </a:r>
            <a:r>
              <a:rPr lang="ru-RU" sz="1600" dirty="0">
                <a:solidFill>
                  <a:srgbClr val="0000FF"/>
                </a:solidFill>
              </a:rPr>
              <a:t> </a:t>
            </a:r>
            <a:r>
              <a:rPr lang="ru-RU" sz="1600" dirty="0" err="1">
                <a:solidFill>
                  <a:srgbClr val="0000FF"/>
                </a:solidFill>
              </a:rPr>
              <a:t>жауапкершілік</a:t>
            </a:r>
            <a:r>
              <a:rPr lang="ru-RU" sz="1600" dirty="0">
                <a:solidFill>
                  <a:srgbClr val="0000FF"/>
                </a:solidFill>
              </a:rPr>
              <a:t> </a:t>
            </a:r>
            <a:r>
              <a:rPr lang="ru-RU" sz="1600" dirty="0" err="1">
                <a:solidFill>
                  <a:srgbClr val="0000FF"/>
                </a:solidFill>
              </a:rPr>
              <a:t>жүктей</a:t>
            </a:r>
            <a:r>
              <a:rPr lang="ru-RU" sz="1600" dirty="0">
                <a:solidFill>
                  <a:srgbClr val="0000FF"/>
                </a:solidFill>
              </a:rPr>
              <a:t> </a:t>
            </a:r>
            <a:r>
              <a:rPr lang="ru-RU" sz="1600" dirty="0" err="1">
                <a:solidFill>
                  <a:srgbClr val="0000FF"/>
                </a:solidFill>
              </a:rPr>
              <a:t>алады</a:t>
            </a:r>
            <a:r>
              <a:rPr lang="ru-RU" sz="1600" dirty="0">
                <a:solidFill>
                  <a:srgbClr val="0000FF"/>
                </a:solidFill>
              </a:rPr>
              <a:t> </a:t>
            </a:r>
            <a:r>
              <a:rPr lang="ru-RU" sz="1600" dirty="0" err="1">
                <a:solidFill>
                  <a:srgbClr val="0000FF"/>
                </a:solidFill>
              </a:rPr>
              <a:t>және</a:t>
            </a:r>
            <a:r>
              <a:rPr lang="ru-RU" sz="1600" dirty="0">
                <a:solidFill>
                  <a:srgbClr val="0000FF"/>
                </a:solidFill>
              </a:rPr>
              <a:t> </a:t>
            </a:r>
            <a:r>
              <a:rPr lang="ru-RU" sz="1600" dirty="0" err="1">
                <a:solidFill>
                  <a:srgbClr val="0000FF"/>
                </a:solidFill>
              </a:rPr>
              <a:t>уақытын</a:t>
            </a:r>
            <a:r>
              <a:rPr lang="ru-RU" sz="1600" dirty="0">
                <a:solidFill>
                  <a:srgbClr val="0000FF"/>
                </a:solidFill>
              </a:rPr>
              <a:t> </a:t>
            </a:r>
            <a:r>
              <a:rPr lang="ru-RU" sz="1600" dirty="0" err="1">
                <a:solidFill>
                  <a:srgbClr val="0000FF"/>
                </a:solidFill>
              </a:rPr>
              <a:t>бөліп</a:t>
            </a:r>
            <a:r>
              <a:rPr lang="ru-RU" sz="1600" dirty="0">
                <a:solidFill>
                  <a:srgbClr val="0000FF"/>
                </a:solidFill>
              </a:rPr>
              <a:t> </a:t>
            </a:r>
            <a:r>
              <a:rPr lang="ru-RU" sz="1600" dirty="0" err="1">
                <a:solidFill>
                  <a:srgbClr val="0000FF"/>
                </a:solidFill>
              </a:rPr>
              <a:t>пайдалана</a:t>
            </a:r>
            <a:r>
              <a:rPr lang="ru-RU" sz="1600" dirty="0">
                <a:solidFill>
                  <a:srgbClr val="0000FF"/>
                </a:solidFill>
              </a:rPr>
              <a:t> </a:t>
            </a:r>
            <a:r>
              <a:rPr lang="ru-RU" sz="1600" dirty="0" err="1">
                <a:solidFill>
                  <a:srgbClr val="0000FF"/>
                </a:solidFill>
              </a:rPr>
              <a:t>біледі</a:t>
            </a:r>
            <a:r>
              <a:rPr lang="ru-RU" sz="1600" dirty="0">
                <a:solidFill>
                  <a:srgbClr val="0000FF"/>
                </a:solidFill>
              </a:rPr>
              <a:t>, </a:t>
            </a:r>
            <a:r>
              <a:rPr lang="ru-RU" sz="1600" dirty="0" err="1">
                <a:solidFill>
                  <a:srgbClr val="0000FF"/>
                </a:solidFill>
              </a:rPr>
              <a:t>топтық</a:t>
            </a:r>
            <a:r>
              <a:rPr lang="ru-RU" sz="1600" dirty="0">
                <a:solidFill>
                  <a:srgbClr val="0000FF"/>
                </a:solidFill>
              </a:rPr>
              <a:t> </a:t>
            </a:r>
            <a:r>
              <a:rPr lang="ru-RU" sz="1600" dirty="0" err="1">
                <a:solidFill>
                  <a:srgbClr val="0000FF"/>
                </a:solidFill>
              </a:rPr>
              <a:t>жұмыстарда</a:t>
            </a:r>
            <a:r>
              <a:rPr lang="ru-RU" sz="1600" dirty="0">
                <a:solidFill>
                  <a:srgbClr val="0000FF"/>
                </a:solidFill>
              </a:rPr>
              <a:t> </a:t>
            </a:r>
            <a:r>
              <a:rPr lang="ru-RU" sz="1600" dirty="0" err="1">
                <a:solidFill>
                  <a:srgbClr val="0000FF"/>
                </a:solidFill>
              </a:rPr>
              <a:t>көбірек</a:t>
            </a:r>
            <a:r>
              <a:rPr lang="ru-RU" sz="1600" dirty="0">
                <a:solidFill>
                  <a:srgbClr val="0000FF"/>
                </a:solidFill>
              </a:rPr>
              <a:t> </a:t>
            </a:r>
            <a:r>
              <a:rPr lang="ru-RU" sz="1600" dirty="0" err="1">
                <a:solidFill>
                  <a:srgbClr val="0000FF"/>
                </a:solidFill>
              </a:rPr>
              <a:t>тәуелді</a:t>
            </a:r>
            <a:r>
              <a:rPr lang="ru-RU" sz="1600" dirty="0">
                <a:solidFill>
                  <a:srgbClr val="0000FF"/>
                </a:solidFill>
              </a:rPr>
              <a:t> </a:t>
            </a:r>
            <a:r>
              <a:rPr lang="ru-RU" sz="1600" dirty="0" err="1">
                <a:solidFill>
                  <a:srgbClr val="0000FF"/>
                </a:solidFill>
              </a:rPr>
              <a:t>болады</a:t>
            </a:r>
            <a:r>
              <a:rPr lang="ru-RU" sz="1600" dirty="0">
                <a:solidFill>
                  <a:srgbClr val="0000FF"/>
                </a:solidFill>
              </a:rPr>
              <a:t>.</a:t>
            </a:r>
            <a:endParaRPr lang="ru-RU" sz="1600" dirty="0">
              <a:solidFill>
                <a:srgbClr val="0000FF"/>
              </a:solidFill>
            </a:endParaRPr>
          </a:p>
          <a:p>
            <a:pPr marL="285750" indent="-285750" algn="just">
              <a:buFont typeface="Wingdings" panose="05000000000000000000" pitchFamily="2" charset="2"/>
              <a:buChar char="q"/>
            </a:pPr>
            <a:r>
              <a:rPr lang="ru-RU" sz="1600" dirty="0" err="1">
                <a:solidFill>
                  <a:srgbClr val="0000FF"/>
                </a:solidFill>
              </a:rPr>
              <a:t>Жобалық</a:t>
            </a:r>
            <a:r>
              <a:rPr lang="ru-RU" sz="1600" dirty="0">
                <a:solidFill>
                  <a:srgbClr val="0000FF"/>
                </a:solidFill>
              </a:rPr>
              <a:t> </a:t>
            </a:r>
            <a:r>
              <a:rPr lang="ru-RU" sz="1600" dirty="0" err="1">
                <a:solidFill>
                  <a:srgbClr val="0000FF"/>
                </a:solidFill>
              </a:rPr>
              <a:t>іс-әрекеттерді</a:t>
            </a:r>
            <a:r>
              <a:rPr lang="ru-RU" sz="1600" dirty="0">
                <a:solidFill>
                  <a:srgbClr val="0000FF"/>
                </a:solidFill>
              </a:rPr>
              <a:t> </a:t>
            </a:r>
            <a:r>
              <a:rPr lang="ru-RU" sz="1600" dirty="0" err="1">
                <a:solidFill>
                  <a:srgbClr val="0000FF"/>
                </a:solidFill>
              </a:rPr>
              <a:t>пайдалану</a:t>
            </a:r>
            <a:r>
              <a:rPr lang="ru-RU" sz="1600" dirty="0">
                <a:solidFill>
                  <a:srgbClr val="0000FF"/>
                </a:solidFill>
              </a:rPr>
              <a:t> </a:t>
            </a:r>
            <a:r>
              <a:rPr lang="ru-RU" sz="1600" dirty="0" err="1">
                <a:solidFill>
                  <a:srgbClr val="0000FF"/>
                </a:solidFill>
              </a:rPr>
              <a:t>мектепке</a:t>
            </a:r>
            <a:r>
              <a:rPr lang="ru-RU" sz="1600" dirty="0">
                <a:solidFill>
                  <a:srgbClr val="0000FF"/>
                </a:solidFill>
              </a:rPr>
              <a:t> </a:t>
            </a:r>
            <a:r>
              <a:rPr lang="ru-RU" sz="1600" dirty="0" err="1">
                <a:solidFill>
                  <a:srgbClr val="0000FF"/>
                </a:solidFill>
              </a:rPr>
              <a:t>дейінгі</a:t>
            </a:r>
            <a:r>
              <a:rPr lang="ru-RU" sz="1600" dirty="0">
                <a:solidFill>
                  <a:srgbClr val="0000FF"/>
                </a:solidFill>
              </a:rPr>
              <a:t> </a:t>
            </a:r>
            <a:r>
              <a:rPr lang="ru-RU" sz="1600" dirty="0" err="1">
                <a:solidFill>
                  <a:srgbClr val="0000FF"/>
                </a:solidFill>
              </a:rPr>
              <a:t>оқу</a:t>
            </a:r>
            <a:r>
              <a:rPr lang="ru-RU" sz="1600" dirty="0">
                <a:solidFill>
                  <a:srgbClr val="0000FF"/>
                </a:solidFill>
              </a:rPr>
              <a:t> мен </a:t>
            </a:r>
            <a:r>
              <a:rPr lang="ru-RU" sz="1600" dirty="0" err="1">
                <a:solidFill>
                  <a:srgbClr val="0000FF"/>
                </a:solidFill>
              </a:rPr>
              <a:t>тәрбие</a:t>
            </a:r>
            <a:r>
              <a:rPr lang="ru-RU" sz="1600" dirty="0">
                <a:solidFill>
                  <a:srgbClr val="0000FF"/>
                </a:solidFill>
              </a:rPr>
              <a:t> </a:t>
            </a:r>
            <a:r>
              <a:rPr lang="ru-RU" sz="1600" dirty="0" err="1">
                <a:solidFill>
                  <a:srgbClr val="0000FF"/>
                </a:solidFill>
              </a:rPr>
              <a:t>саласында</a:t>
            </a:r>
            <a:r>
              <a:rPr lang="ru-RU" sz="1600" dirty="0">
                <a:solidFill>
                  <a:srgbClr val="0000FF"/>
                </a:solidFill>
              </a:rPr>
              <a:t> </a:t>
            </a:r>
            <a:r>
              <a:rPr lang="ru-RU" sz="1600" dirty="0" err="1">
                <a:solidFill>
                  <a:srgbClr val="0000FF"/>
                </a:solidFill>
              </a:rPr>
              <a:t>көптеген</a:t>
            </a:r>
            <a:r>
              <a:rPr lang="ru-RU" sz="1600" dirty="0">
                <a:solidFill>
                  <a:srgbClr val="0000FF"/>
                </a:solidFill>
              </a:rPr>
              <a:t> </a:t>
            </a:r>
            <a:r>
              <a:rPr lang="ru-RU" sz="1600" dirty="0" err="1">
                <a:solidFill>
                  <a:srgbClr val="0000FF"/>
                </a:solidFill>
              </a:rPr>
              <a:t>тапсырмаларды</a:t>
            </a:r>
            <a:r>
              <a:rPr lang="ru-RU" sz="1600" dirty="0">
                <a:solidFill>
                  <a:srgbClr val="0000FF"/>
                </a:solidFill>
              </a:rPr>
              <a:t> </a:t>
            </a:r>
            <a:r>
              <a:rPr lang="ru-RU" sz="1600" dirty="0" err="1">
                <a:solidFill>
                  <a:srgbClr val="0000FF"/>
                </a:solidFill>
              </a:rPr>
              <a:t>шешеді</a:t>
            </a:r>
            <a:r>
              <a:rPr lang="ru-RU" sz="1600" dirty="0">
                <a:solidFill>
                  <a:srgbClr val="0000FF"/>
                </a:solidFill>
              </a:rPr>
              <a:t>. </a:t>
            </a:r>
            <a:endParaRPr lang="ru-RU" sz="1600" dirty="0">
              <a:solidFill>
                <a:srgbClr val="0000FF"/>
              </a:solidFill>
            </a:endParaRPr>
          </a:p>
          <a:p>
            <a:pPr marL="285750" indent="-285750" algn="just">
              <a:buFont typeface="Wingdings" panose="05000000000000000000" pitchFamily="2" charset="2"/>
              <a:buChar char="q"/>
            </a:pPr>
            <a:r>
              <a:rPr lang="ru-RU" sz="1600" dirty="0" err="1">
                <a:solidFill>
                  <a:srgbClr val="0000FF"/>
                </a:solidFill>
              </a:rPr>
              <a:t>Мектеп</a:t>
            </a:r>
            <a:r>
              <a:rPr lang="ru-RU" sz="1600" dirty="0">
                <a:solidFill>
                  <a:srgbClr val="0000FF"/>
                </a:solidFill>
              </a:rPr>
              <a:t> </a:t>
            </a:r>
            <a:r>
              <a:rPr lang="ru-RU" sz="1600" dirty="0" err="1">
                <a:solidFill>
                  <a:srgbClr val="0000FF"/>
                </a:solidFill>
              </a:rPr>
              <a:t>жасына</a:t>
            </a:r>
            <a:r>
              <a:rPr lang="ru-RU" sz="1600" dirty="0">
                <a:solidFill>
                  <a:srgbClr val="0000FF"/>
                </a:solidFill>
              </a:rPr>
              <a:t> </a:t>
            </a:r>
            <a:r>
              <a:rPr lang="ru-RU" sz="1600" dirty="0" err="1">
                <a:solidFill>
                  <a:srgbClr val="0000FF"/>
                </a:solidFill>
              </a:rPr>
              <a:t>дейінгі</a:t>
            </a:r>
            <a:r>
              <a:rPr lang="ru-RU" sz="1600" dirty="0">
                <a:solidFill>
                  <a:srgbClr val="0000FF"/>
                </a:solidFill>
              </a:rPr>
              <a:t> </a:t>
            </a:r>
            <a:r>
              <a:rPr lang="ru-RU" sz="1600" dirty="0" err="1">
                <a:solidFill>
                  <a:srgbClr val="0000FF"/>
                </a:solidFill>
              </a:rPr>
              <a:t>баланы</a:t>
            </a:r>
            <a:r>
              <a:rPr lang="ru-RU" sz="1600" dirty="0">
                <a:solidFill>
                  <a:srgbClr val="0000FF"/>
                </a:solidFill>
              </a:rPr>
              <a:t> </a:t>
            </a:r>
            <a:r>
              <a:rPr lang="ru-RU" sz="1600" dirty="0" err="1">
                <a:solidFill>
                  <a:srgbClr val="0000FF"/>
                </a:solidFill>
              </a:rPr>
              <a:t>орындаушы</a:t>
            </a:r>
            <a:r>
              <a:rPr lang="ru-RU" sz="1600" dirty="0">
                <a:solidFill>
                  <a:srgbClr val="0000FF"/>
                </a:solidFill>
              </a:rPr>
              <a:t> </a:t>
            </a:r>
            <a:r>
              <a:rPr lang="ru-RU" sz="1600" dirty="0" err="1">
                <a:solidFill>
                  <a:srgbClr val="0000FF"/>
                </a:solidFill>
              </a:rPr>
              <a:t>емес</a:t>
            </a:r>
            <a:r>
              <a:rPr lang="ru-RU" sz="1600" dirty="0">
                <a:solidFill>
                  <a:srgbClr val="0000FF"/>
                </a:solidFill>
              </a:rPr>
              <a:t>, </a:t>
            </a:r>
            <a:r>
              <a:rPr lang="ru-RU" sz="1600" dirty="0" err="1">
                <a:solidFill>
                  <a:srgbClr val="0000FF"/>
                </a:solidFill>
              </a:rPr>
              <a:t>іскер</a:t>
            </a:r>
            <a:r>
              <a:rPr lang="ru-RU" sz="1600" dirty="0">
                <a:solidFill>
                  <a:srgbClr val="0000FF"/>
                </a:solidFill>
              </a:rPr>
              <a:t> </a:t>
            </a:r>
            <a:r>
              <a:rPr lang="ru-RU" sz="1600" dirty="0" err="1">
                <a:solidFill>
                  <a:srgbClr val="0000FF"/>
                </a:solidFill>
              </a:rPr>
              <a:t>етіп</a:t>
            </a:r>
            <a:r>
              <a:rPr lang="ru-RU" sz="1600" dirty="0">
                <a:solidFill>
                  <a:srgbClr val="0000FF"/>
                </a:solidFill>
              </a:rPr>
              <a:t> </a:t>
            </a:r>
            <a:r>
              <a:rPr lang="ru-RU" sz="1600" dirty="0" err="1">
                <a:solidFill>
                  <a:srgbClr val="0000FF"/>
                </a:solidFill>
              </a:rPr>
              <a:t>тәрбиелеу</a:t>
            </a:r>
            <a:r>
              <a:rPr lang="ru-RU" sz="1600" dirty="0">
                <a:solidFill>
                  <a:srgbClr val="0000FF"/>
                </a:solidFill>
              </a:rPr>
              <a:t> </a:t>
            </a:r>
            <a:r>
              <a:rPr lang="ru-RU" sz="1600" dirty="0" err="1">
                <a:solidFill>
                  <a:srgbClr val="0000FF"/>
                </a:solidFill>
              </a:rPr>
              <a:t>мүмкіншілігін</a:t>
            </a:r>
            <a:r>
              <a:rPr lang="ru-RU" sz="1600" dirty="0">
                <a:solidFill>
                  <a:srgbClr val="0000FF"/>
                </a:solidFill>
              </a:rPr>
              <a:t> </a:t>
            </a:r>
            <a:r>
              <a:rPr lang="ru-RU" sz="1600" dirty="0" err="1">
                <a:solidFill>
                  <a:srgbClr val="0000FF"/>
                </a:solidFill>
              </a:rPr>
              <a:t>береді</a:t>
            </a:r>
            <a:r>
              <a:rPr lang="ru-RU" sz="1600" dirty="0">
                <a:solidFill>
                  <a:srgbClr val="0000FF"/>
                </a:solidFill>
              </a:rPr>
              <a:t>.</a:t>
            </a:r>
            <a:endParaRPr lang="ru-RU" sz="1600" dirty="0">
              <a:solidFill>
                <a:srgbClr val="0000FF"/>
              </a:solidFill>
            </a:endParaRPr>
          </a:p>
          <a:p>
            <a:pPr marL="285750" indent="-285750" algn="just">
              <a:buFont typeface="Wingdings" panose="05000000000000000000" pitchFamily="2" charset="2"/>
              <a:buChar char="q"/>
            </a:pPr>
            <a:r>
              <a:rPr lang="ru-RU" sz="1600" dirty="0" err="1">
                <a:solidFill>
                  <a:srgbClr val="0000FF"/>
                </a:solidFill>
              </a:rPr>
              <a:t>Әр</a:t>
            </a:r>
            <a:r>
              <a:rPr lang="ru-RU" sz="1600" dirty="0">
                <a:solidFill>
                  <a:srgbClr val="0000FF"/>
                </a:solidFill>
              </a:rPr>
              <a:t> бала </a:t>
            </a:r>
            <a:r>
              <a:rPr lang="ru-RU" sz="1600" dirty="0" err="1">
                <a:solidFill>
                  <a:srgbClr val="0000FF"/>
                </a:solidFill>
              </a:rPr>
              <a:t>өзіне</a:t>
            </a:r>
            <a:r>
              <a:rPr lang="ru-RU" sz="1600" dirty="0">
                <a:solidFill>
                  <a:srgbClr val="0000FF"/>
                </a:solidFill>
              </a:rPr>
              <a:t> </a:t>
            </a:r>
            <a:r>
              <a:rPr lang="ru-RU" sz="1600" dirty="0" err="1">
                <a:solidFill>
                  <a:srgbClr val="0000FF"/>
                </a:solidFill>
              </a:rPr>
              <a:t>ұнайтын</a:t>
            </a:r>
            <a:r>
              <a:rPr lang="ru-RU" sz="1600" dirty="0">
                <a:solidFill>
                  <a:srgbClr val="0000FF"/>
                </a:solidFill>
              </a:rPr>
              <a:t> </a:t>
            </a:r>
            <a:r>
              <a:rPr lang="ru-RU" sz="1600" dirty="0" err="1">
                <a:solidFill>
                  <a:srgbClr val="0000FF"/>
                </a:solidFill>
              </a:rPr>
              <a:t>іс-әрекет</a:t>
            </a:r>
            <a:r>
              <a:rPr lang="ru-RU" sz="1600" dirty="0">
                <a:solidFill>
                  <a:srgbClr val="0000FF"/>
                </a:solidFill>
              </a:rPr>
              <a:t> </a:t>
            </a:r>
            <a:r>
              <a:rPr lang="ru-RU" sz="1600" dirty="0" err="1">
                <a:solidFill>
                  <a:srgbClr val="0000FF"/>
                </a:solidFill>
              </a:rPr>
              <a:t>жасай</a:t>
            </a:r>
            <a:r>
              <a:rPr lang="ru-RU" sz="1600" dirty="0">
                <a:solidFill>
                  <a:srgbClr val="0000FF"/>
                </a:solidFill>
              </a:rPr>
              <a:t> </a:t>
            </a:r>
            <a:r>
              <a:rPr lang="ru-RU" sz="1600" dirty="0" err="1">
                <a:solidFill>
                  <a:srgbClr val="0000FF"/>
                </a:solidFill>
              </a:rPr>
              <a:t>отырып</a:t>
            </a:r>
            <a:r>
              <a:rPr lang="ru-RU" sz="1600" dirty="0">
                <a:solidFill>
                  <a:srgbClr val="0000FF"/>
                </a:solidFill>
              </a:rPr>
              <a:t>, </a:t>
            </a:r>
            <a:r>
              <a:rPr lang="ru-RU" sz="1600" dirty="0" err="1">
                <a:solidFill>
                  <a:srgbClr val="0000FF"/>
                </a:solidFill>
              </a:rPr>
              <a:t>әр</a:t>
            </a:r>
            <a:r>
              <a:rPr lang="ru-RU" sz="1600" dirty="0">
                <a:solidFill>
                  <a:srgbClr val="0000FF"/>
                </a:solidFill>
              </a:rPr>
              <a:t> бала </a:t>
            </a:r>
            <a:r>
              <a:rPr lang="ru-RU" sz="1600" dirty="0" err="1">
                <a:solidFill>
                  <a:srgbClr val="0000FF"/>
                </a:solidFill>
              </a:rPr>
              <a:t>өзін</a:t>
            </a:r>
            <a:r>
              <a:rPr lang="ru-RU" sz="1600" dirty="0">
                <a:solidFill>
                  <a:srgbClr val="0000FF"/>
                </a:solidFill>
              </a:rPr>
              <a:t> </a:t>
            </a:r>
            <a:r>
              <a:rPr lang="ru-RU" sz="1600" dirty="0" err="1">
                <a:solidFill>
                  <a:srgbClr val="0000FF"/>
                </a:solidFill>
              </a:rPr>
              <a:t>шығармашылық</a:t>
            </a:r>
            <a:r>
              <a:rPr lang="ru-RU" sz="1600" dirty="0">
                <a:solidFill>
                  <a:srgbClr val="0000FF"/>
                </a:solidFill>
              </a:rPr>
              <a:t> </a:t>
            </a:r>
            <a:r>
              <a:rPr lang="ru-RU" sz="1600" dirty="0" err="1">
                <a:solidFill>
                  <a:srgbClr val="0000FF"/>
                </a:solidFill>
              </a:rPr>
              <a:t>тұлға</a:t>
            </a:r>
            <a:r>
              <a:rPr lang="ru-RU" sz="1600" dirty="0">
                <a:solidFill>
                  <a:srgbClr val="0000FF"/>
                </a:solidFill>
              </a:rPr>
              <a:t> </a:t>
            </a:r>
            <a:r>
              <a:rPr lang="ru-RU" sz="1600" dirty="0" err="1">
                <a:solidFill>
                  <a:srgbClr val="0000FF"/>
                </a:solidFill>
              </a:rPr>
              <a:t>етіп</a:t>
            </a:r>
            <a:r>
              <a:rPr lang="ru-RU" sz="1600" dirty="0">
                <a:solidFill>
                  <a:srgbClr val="0000FF"/>
                </a:solidFill>
              </a:rPr>
              <a:t> </a:t>
            </a:r>
            <a:r>
              <a:rPr lang="ru-RU" sz="1600" dirty="0" err="1">
                <a:solidFill>
                  <a:srgbClr val="0000FF"/>
                </a:solidFill>
              </a:rPr>
              <a:t>көрсете</a:t>
            </a:r>
            <a:r>
              <a:rPr lang="ru-RU" sz="1600" dirty="0">
                <a:solidFill>
                  <a:srgbClr val="0000FF"/>
                </a:solidFill>
              </a:rPr>
              <a:t> </a:t>
            </a:r>
            <a:r>
              <a:rPr lang="ru-RU" sz="1600" dirty="0" err="1">
                <a:solidFill>
                  <a:srgbClr val="0000FF"/>
                </a:solidFill>
              </a:rPr>
              <a:t>алады</a:t>
            </a:r>
            <a:r>
              <a:rPr lang="ru-RU" sz="1600" dirty="0">
                <a:solidFill>
                  <a:srgbClr val="0000FF"/>
                </a:solidFill>
              </a:rPr>
              <a:t>. </a:t>
            </a:r>
            <a:endParaRPr lang="ru-RU" sz="1600" dirty="0">
              <a:solidFill>
                <a:srgbClr val="0000FF"/>
              </a:solidFill>
            </a:endParaRPr>
          </a:p>
          <a:p>
            <a:pPr marL="285750" indent="-285750" algn="just">
              <a:buFont typeface="Wingdings" panose="05000000000000000000" pitchFamily="2" charset="2"/>
              <a:buChar char="q"/>
            </a:pPr>
            <a:r>
              <a:rPr lang="ru-RU" sz="1600" dirty="0" err="1">
                <a:solidFill>
                  <a:srgbClr val="0000FF"/>
                </a:solidFill>
              </a:rPr>
              <a:t>Соынмен</a:t>
            </a:r>
            <a:r>
              <a:rPr lang="ru-RU" sz="1600" dirty="0">
                <a:solidFill>
                  <a:srgbClr val="0000FF"/>
                </a:solidFill>
              </a:rPr>
              <a:t> </a:t>
            </a:r>
            <a:r>
              <a:rPr lang="ru-RU" sz="1600" dirty="0" err="1">
                <a:solidFill>
                  <a:srgbClr val="0000FF"/>
                </a:solidFill>
              </a:rPr>
              <a:t>бірге</a:t>
            </a:r>
            <a:r>
              <a:rPr lang="ru-RU" sz="1600" dirty="0">
                <a:solidFill>
                  <a:srgbClr val="0000FF"/>
                </a:solidFill>
              </a:rPr>
              <a:t> </a:t>
            </a:r>
            <a:r>
              <a:rPr lang="ru-RU" sz="1600" dirty="0" err="1">
                <a:solidFill>
                  <a:srgbClr val="0000FF"/>
                </a:solidFill>
              </a:rPr>
              <a:t>жобалық</a:t>
            </a:r>
            <a:r>
              <a:rPr lang="ru-RU" sz="1600" dirty="0">
                <a:solidFill>
                  <a:srgbClr val="0000FF"/>
                </a:solidFill>
              </a:rPr>
              <a:t>  </a:t>
            </a:r>
            <a:r>
              <a:rPr lang="ru-RU" sz="1600" dirty="0" err="1">
                <a:solidFill>
                  <a:srgbClr val="0000FF"/>
                </a:solidFill>
              </a:rPr>
              <a:t>іс-әрекет</a:t>
            </a:r>
            <a:r>
              <a:rPr lang="ru-RU" sz="1600" dirty="0">
                <a:solidFill>
                  <a:srgbClr val="0000FF"/>
                </a:solidFill>
              </a:rPr>
              <a:t> бала </a:t>
            </a:r>
            <a:r>
              <a:rPr lang="ru-RU" sz="1600" dirty="0" err="1">
                <a:solidFill>
                  <a:srgbClr val="0000FF"/>
                </a:solidFill>
              </a:rPr>
              <a:t>бақшада</a:t>
            </a:r>
            <a:r>
              <a:rPr lang="ru-RU" sz="1600" dirty="0">
                <a:solidFill>
                  <a:srgbClr val="0000FF"/>
                </a:solidFill>
              </a:rPr>
              <a:t> </a:t>
            </a:r>
            <a:r>
              <a:rPr lang="ru-RU" sz="1600" dirty="0" err="1">
                <a:solidFill>
                  <a:srgbClr val="0000FF"/>
                </a:solidFill>
              </a:rPr>
              <a:t>зерттеушілікпен</a:t>
            </a:r>
            <a:r>
              <a:rPr lang="ru-RU" sz="1600" dirty="0">
                <a:solidFill>
                  <a:srgbClr val="0000FF"/>
                </a:solidFill>
              </a:rPr>
              <a:t> </a:t>
            </a:r>
            <a:r>
              <a:rPr lang="ru-RU" sz="1600" dirty="0" err="1">
                <a:solidFill>
                  <a:srgbClr val="0000FF"/>
                </a:solidFill>
              </a:rPr>
              <a:t>зор</a:t>
            </a:r>
            <a:r>
              <a:rPr lang="ru-RU" sz="1600" dirty="0">
                <a:solidFill>
                  <a:srgbClr val="0000FF"/>
                </a:solidFill>
              </a:rPr>
              <a:t> </a:t>
            </a:r>
            <a:r>
              <a:rPr lang="ru-RU" sz="1600" dirty="0" err="1">
                <a:solidFill>
                  <a:srgbClr val="0000FF"/>
                </a:solidFill>
              </a:rPr>
              <a:t>қиюласады</a:t>
            </a:r>
            <a:r>
              <a:rPr lang="ru-RU" sz="1600" dirty="0">
                <a:solidFill>
                  <a:srgbClr val="0000FF"/>
                </a:solidFill>
              </a:rPr>
              <a:t>, </a:t>
            </a:r>
            <a:r>
              <a:rPr lang="ru-RU" sz="1600" dirty="0" err="1">
                <a:solidFill>
                  <a:srgbClr val="0000FF"/>
                </a:solidFill>
              </a:rPr>
              <a:t>өйткені</a:t>
            </a:r>
            <a:r>
              <a:rPr lang="ru-RU" sz="1600" dirty="0">
                <a:solidFill>
                  <a:srgbClr val="0000FF"/>
                </a:solidFill>
              </a:rPr>
              <a:t> </a:t>
            </a:r>
            <a:r>
              <a:rPr lang="ru-RU" sz="1600" dirty="0" err="1">
                <a:solidFill>
                  <a:srgbClr val="0000FF"/>
                </a:solidFill>
              </a:rPr>
              <a:t>балалар</a:t>
            </a:r>
            <a:r>
              <a:rPr lang="ru-RU" sz="1600" dirty="0">
                <a:solidFill>
                  <a:srgbClr val="0000FF"/>
                </a:solidFill>
              </a:rPr>
              <a:t> </a:t>
            </a:r>
            <a:r>
              <a:rPr lang="ru-RU" sz="1600" dirty="0" err="1">
                <a:solidFill>
                  <a:srgbClr val="0000FF"/>
                </a:solidFill>
              </a:rPr>
              <a:t>тумысынан</a:t>
            </a:r>
            <a:r>
              <a:rPr lang="ru-RU" sz="1600" dirty="0">
                <a:solidFill>
                  <a:srgbClr val="0000FF"/>
                </a:solidFill>
              </a:rPr>
              <a:t> </a:t>
            </a:r>
            <a:r>
              <a:rPr lang="ru-RU" sz="1600" dirty="0" err="1">
                <a:solidFill>
                  <a:srgbClr val="0000FF"/>
                </a:solidFill>
              </a:rPr>
              <a:t>зерттеушілер</a:t>
            </a:r>
            <a:r>
              <a:rPr lang="ru-RU" sz="1600" dirty="0">
                <a:solidFill>
                  <a:srgbClr val="0000FF"/>
                </a:solidFill>
              </a:rPr>
              <a:t>, </a:t>
            </a:r>
            <a:r>
              <a:rPr lang="ru-RU" sz="1600" dirty="0" err="1">
                <a:solidFill>
                  <a:srgbClr val="0000FF"/>
                </a:solidFill>
              </a:rPr>
              <a:t>олар</a:t>
            </a:r>
            <a:r>
              <a:rPr lang="ru-RU" sz="1600" dirty="0">
                <a:solidFill>
                  <a:srgbClr val="0000FF"/>
                </a:solidFill>
              </a:rPr>
              <a:t> </a:t>
            </a:r>
            <a:r>
              <a:rPr lang="ru-RU" sz="1600" dirty="0" err="1">
                <a:solidFill>
                  <a:srgbClr val="0000FF"/>
                </a:solidFill>
              </a:rPr>
              <a:t>шаршамайды</a:t>
            </a:r>
            <a:r>
              <a:rPr lang="ru-RU" sz="1600" dirty="0">
                <a:solidFill>
                  <a:srgbClr val="0000FF"/>
                </a:solidFill>
              </a:rPr>
              <a:t>, </a:t>
            </a:r>
            <a:r>
              <a:rPr lang="ru-RU" sz="1600" dirty="0" err="1">
                <a:solidFill>
                  <a:srgbClr val="0000FF"/>
                </a:solidFill>
              </a:rPr>
              <a:t>тырысады</a:t>
            </a:r>
            <a:r>
              <a:rPr lang="ru-RU" sz="1600" dirty="0">
                <a:solidFill>
                  <a:srgbClr val="0000FF"/>
                </a:solidFill>
              </a:rPr>
              <a:t>, </a:t>
            </a:r>
            <a:r>
              <a:rPr lang="ru-RU" sz="1600" dirty="0" err="1">
                <a:solidFill>
                  <a:srgbClr val="0000FF"/>
                </a:solidFill>
              </a:rPr>
              <a:t>аңғарғыш</a:t>
            </a:r>
            <a:r>
              <a:rPr lang="ru-RU" sz="1600" dirty="0">
                <a:solidFill>
                  <a:srgbClr val="0000FF"/>
                </a:solidFill>
              </a:rPr>
              <a:t> </a:t>
            </a:r>
            <a:r>
              <a:rPr lang="ru-RU" sz="1600" dirty="0" err="1">
                <a:solidFill>
                  <a:srgbClr val="0000FF"/>
                </a:solidFill>
              </a:rPr>
              <a:t>және</a:t>
            </a:r>
            <a:r>
              <a:rPr lang="ru-RU" sz="1600" dirty="0">
                <a:solidFill>
                  <a:srgbClr val="0000FF"/>
                </a:solidFill>
              </a:rPr>
              <a:t> </a:t>
            </a:r>
            <a:r>
              <a:rPr lang="ru-RU" sz="1600" dirty="0" err="1">
                <a:solidFill>
                  <a:srgbClr val="0000FF"/>
                </a:solidFill>
              </a:rPr>
              <a:t>әуес</a:t>
            </a:r>
            <a:r>
              <a:rPr lang="ru-RU" sz="1600" dirty="0">
                <a:solidFill>
                  <a:srgbClr val="0000FF"/>
                </a:solidFill>
              </a:rPr>
              <a:t>. </a:t>
            </a:r>
            <a:endParaRPr lang="ru-RU" sz="1600" dirty="0">
              <a:solidFill>
                <a:srgbClr val="0000FF"/>
              </a:solidFill>
            </a:endParaRPr>
          </a:p>
          <a:p>
            <a:pPr marL="285750" indent="-285750" algn="just">
              <a:buFont typeface="Wingdings" panose="05000000000000000000" pitchFamily="2" charset="2"/>
              <a:buChar char="q"/>
            </a:pPr>
            <a:r>
              <a:rPr lang="ru-RU" sz="1600" dirty="0">
                <a:solidFill>
                  <a:srgbClr val="0000FF"/>
                </a:solidFill>
              </a:rPr>
              <a:t>Тек осы </a:t>
            </a:r>
            <a:r>
              <a:rPr lang="ru-RU" sz="1600" dirty="0" err="1">
                <a:solidFill>
                  <a:srgbClr val="0000FF"/>
                </a:solidFill>
              </a:rPr>
              <a:t>мүмкіншіліктерін</a:t>
            </a:r>
            <a:r>
              <a:rPr lang="ru-RU" sz="1600" dirty="0">
                <a:solidFill>
                  <a:srgbClr val="0000FF"/>
                </a:solidFill>
              </a:rPr>
              <a:t> </a:t>
            </a:r>
            <a:r>
              <a:rPr lang="ru-RU" sz="1600" dirty="0" err="1">
                <a:solidFill>
                  <a:srgbClr val="0000FF"/>
                </a:solidFill>
              </a:rPr>
              <a:t>жобалық</a:t>
            </a:r>
            <a:r>
              <a:rPr lang="ru-RU" sz="1600" dirty="0">
                <a:solidFill>
                  <a:srgbClr val="0000FF"/>
                </a:solidFill>
              </a:rPr>
              <a:t> </a:t>
            </a:r>
            <a:r>
              <a:rPr lang="ru-RU" sz="1600" dirty="0" err="1">
                <a:solidFill>
                  <a:srgbClr val="0000FF"/>
                </a:solidFill>
              </a:rPr>
              <a:t>іс-әрекетте</a:t>
            </a:r>
            <a:r>
              <a:rPr lang="ru-RU" sz="1600" dirty="0">
                <a:solidFill>
                  <a:srgbClr val="0000FF"/>
                </a:solidFill>
              </a:rPr>
              <a:t> </a:t>
            </a:r>
            <a:r>
              <a:rPr lang="ru-RU" sz="1600" dirty="0" err="1">
                <a:solidFill>
                  <a:srgbClr val="0000FF"/>
                </a:solidFill>
              </a:rPr>
              <a:t>қажет</a:t>
            </a:r>
            <a:r>
              <a:rPr lang="ru-RU" sz="1600" dirty="0">
                <a:solidFill>
                  <a:srgbClr val="0000FF"/>
                </a:solidFill>
              </a:rPr>
              <a:t> </a:t>
            </a:r>
            <a:r>
              <a:rPr lang="ru-RU" sz="1600" dirty="0" err="1">
                <a:solidFill>
                  <a:srgbClr val="0000FF"/>
                </a:solidFill>
              </a:rPr>
              <a:t>арнайы</a:t>
            </a:r>
            <a:r>
              <a:rPr lang="ru-RU" sz="1600" dirty="0">
                <a:solidFill>
                  <a:srgbClr val="0000FF"/>
                </a:solidFill>
              </a:rPr>
              <a:t> </a:t>
            </a:r>
            <a:r>
              <a:rPr lang="ru-RU" sz="1600" dirty="0" err="1">
                <a:solidFill>
                  <a:srgbClr val="0000FF"/>
                </a:solidFill>
              </a:rPr>
              <a:t>икемге</a:t>
            </a:r>
            <a:r>
              <a:rPr lang="ru-RU" sz="1600" dirty="0">
                <a:solidFill>
                  <a:srgbClr val="0000FF"/>
                </a:solidFill>
              </a:rPr>
              <a:t> </a:t>
            </a:r>
            <a:r>
              <a:rPr lang="ru-RU" sz="1600" dirty="0" err="1">
                <a:solidFill>
                  <a:srgbClr val="0000FF"/>
                </a:solidFill>
              </a:rPr>
              <a:t>пайдалану</a:t>
            </a:r>
            <a:r>
              <a:rPr lang="ru-RU" sz="1600" dirty="0">
                <a:solidFill>
                  <a:srgbClr val="0000FF"/>
                </a:solidFill>
              </a:rPr>
              <a:t> </a:t>
            </a:r>
            <a:r>
              <a:rPr lang="ru-RU" sz="1600" dirty="0" err="1">
                <a:solidFill>
                  <a:srgbClr val="0000FF"/>
                </a:solidFill>
              </a:rPr>
              <a:t>керек</a:t>
            </a:r>
            <a:r>
              <a:rPr lang="ru-RU" sz="1600" dirty="0">
                <a:solidFill>
                  <a:srgbClr val="0000FF"/>
                </a:solidFill>
              </a:rPr>
              <a:t>.</a:t>
            </a:r>
            <a:endParaRPr lang="ru-RU" sz="1600" dirty="0">
              <a:solidFill>
                <a:srgbClr val="0000FF"/>
              </a:solidFill>
            </a:endParaRPr>
          </a:p>
        </p:txBody>
      </p:sp>
    </p:spTree>
  </p:cSld>
  <p:clrMapOvr>
    <a:masterClrMapping/>
  </p:clrMapOvr>
  <p:transition spd="med">
    <p:checke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6600" b="1" dirty="0">
                <a:solidFill>
                  <a:srgbClr val="FF0000"/>
                </a:solidFill>
              </a:rPr>
              <a:t>Қорытынды</a:t>
            </a:r>
            <a:endParaRPr lang="ru-RU" sz="6600" b="1" dirty="0">
              <a:solidFill>
                <a:srgbClr val="FF0000"/>
              </a:solidFill>
            </a:endParaRPr>
          </a:p>
        </p:txBody>
      </p:sp>
      <p:sp>
        <p:nvSpPr>
          <p:cNvPr id="3" name="Объект 2"/>
          <p:cNvSpPr>
            <a:spLocks noGrp="1"/>
          </p:cNvSpPr>
          <p:nvPr>
            <p:ph idx="1"/>
          </p:nvPr>
        </p:nvSpPr>
        <p:spPr>
          <a:xfrm>
            <a:off x="457200" y="1600200"/>
            <a:ext cx="8147248" cy="4525963"/>
          </a:xfrm>
        </p:spPr>
        <p:txBody>
          <a:bodyPr>
            <a:normAutofit fontScale="77500" lnSpcReduction="20000"/>
          </a:bodyPr>
          <a:lstStyle/>
          <a:p>
            <a:pPr marL="174625" indent="361950" algn="just">
              <a:lnSpc>
                <a:spcPct val="120000"/>
              </a:lnSpc>
            </a:pPr>
            <a:r>
              <a:rPr lang="ru-RU" sz="2000" b="1" dirty="0" err="1">
                <a:solidFill>
                  <a:srgbClr val="7030A0"/>
                </a:solidFill>
                <a:latin typeface="Times New Roman" panose="02020603050405020304" pitchFamily="18" charset="0"/>
                <a:cs typeface="Times New Roman" panose="02020603050405020304" pitchFamily="18" charset="0"/>
              </a:rPr>
              <a:t>Қорытындылай</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келе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жобалау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әдісі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арқылы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төмендегідей</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нәтижеге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қол</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жеткізуге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болады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Педагогтардың</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ақпараттық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коммуникациялық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технологиялар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туралы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білімдері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анықталады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балаларды,ата</a:t>
            </a:r>
            <a:r>
              <a:rPr lang="ru-RU" sz="2000" b="1" dirty="0">
                <a:solidFill>
                  <a:srgbClr val="7030A0"/>
                </a:solidFill>
                <a:latin typeface="Times New Roman" panose="02020603050405020304" pitchFamily="18" charset="0"/>
                <a:cs typeface="Times New Roman" panose="02020603050405020304" pitchFamily="18" charset="0"/>
              </a:rPr>
              <a:t> - </a:t>
            </a:r>
            <a:r>
              <a:rPr lang="ru-RU" sz="2000" b="1" dirty="0" err="1">
                <a:solidFill>
                  <a:srgbClr val="7030A0"/>
                </a:solidFill>
                <a:latin typeface="Times New Roman" panose="02020603050405020304" pitchFamily="18" charset="0"/>
                <a:cs typeface="Times New Roman" panose="02020603050405020304" pitchFamily="18" charset="0"/>
              </a:rPr>
              <a:t>аналар</a:t>
            </a:r>
            <a:r>
              <a:rPr lang="ru-RU" sz="2000" b="1" dirty="0">
                <a:solidFill>
                  <a:srgbClr val="7030A0"/>
                </a:solidFill>
                <a:latin typeface="Times New Roman" panose="02020603050405020304" pitchFamily="18" charset="0"/>
                <a:cs typeface="Times New Roman" panose="02020603050405020304" pitchFamily="18" charset="0"/>
              </a:rPr>
              <a:t> мен </a:t>
            </a:r>
            <a:r>
              <a:rPr lang="ru-RU" sz="2000" b="1" dirty="0" err="1">
                <a:solidFill>
                  <a:srgbClr val="7030A0"/>
                </a:solidFill>
                <a:latin typeface="Times New Roman" panose="02020603050405020304" pitchFamily="18" charset="0"/>
                <a:cs typeface="Times New Roman" panose="02020603050405020304" pitchFamily="18" charset="0"/>
              </a:rPr>
              <a:t>мұғалімдерді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кешенді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сүйемелдеу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қалыптары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дайындалады</a:t>
            </a:r>
            <a:r>
              <a:rPr lang="ru-RU" sz="2000" b="1" dirty="0">
                <a:solidFill>
                  <a:srgbClr val="7030A0"/>
                </a:solidFill>
                <a:latin typeface="Times New Roman" panose="02020603050405020304" pitchFamily="18" charset="0"/>
                <a:cs typeface="Times New Roman" panose="02020603050405020304" pitchFamily="18" charset="0"/>
              </a:rPr>
              <a:t>(</a:t>
            </a:r>
            <a:r>
              <a:rPr lang="ru-RU" sz="2000" b="1" dirty="0" err="1">
                <a:solidFill>
                  <a:srgbClr val="7030A0"/>
                </a:solidFill>
                <a:latin typeface="Times New Roman" panose="02020603050405020304" pitchFamily="18" charset="0"/>
                <a:cs typeface="Times New Roman" panose="02020603050405020304" pitchFamily="18" charset="0"/>
              </a:rPr>
              <a:t>жоба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бойынша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шығармашылық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топтың</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жоспары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жасалды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бір</a:t>
            </a:r>
            <a:r>
              <a:rPr lang="ru-RU" sz="2000" b="1" dirty="0">
                <a:solidFill>
                  <a:srgbClr val="7030A0"/>
                </a:solidFill>
                <a:latin typeface="Times New Roman" panose="02020603050405020304" pitchFamily="18" charset="0"/>
                <a:cs typeface="Times New Roman" panose="02020603050405020304" pitchFamily="18" charset="0"/>
              </a:rPr>
              <a:t> педагог </a:t>
            </a:r>
            <a:r>
              <a:rPr lang="ru-RU" sz="2000" b="1" dirty="0" err="1">
                <a:solidFill>
                  <a:srgbClr val="7030A0"/>
                </a:solidFill>
                <a:latin typeface="Times New Roman" panose="02020603050405020304" pitchFamily="18" charset="0"/>
                <a:cs typeface="Times New Roman" panose="02020603050405020304" pitchFamily="18" charset="0"/>
              </a:rPr>
              <a:t>жеке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кішігірім</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жобалар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жасап</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ақпараттық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коммуникациялық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технологиялар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пайдалану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сабақтарының</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конспектілері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дайындалады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балабақшада</a:t>
            </a:r>
            <a:r>
              <a:rPr lang="ru-RU" sz="2000" b="1" dirty="0">
                <a:solidFill>
                  <a:srgbClr val="7030A0"/>
                </a:solidFill>
                <a:latin typeface="Times New Roman" panose="02020603050405020304" pitchFamily="18" charset="0"/>
                <a:cs typeface="Times New Roman" panose="02020603050405020304" pitchFamily="18" charset="0"/>
              </a:rPr>
              <a:t> даму </a:t>
            </a:r>
            <a:r>
              <a:rPr lang="ru-RU" sz="2000" b="1" dirty="0" err="1">
                <a:solidFill>
                  <a:srgbClr val="7030A0"/>
                </a:solidFill>
                <a:latin typeface="Times New Roman" panose="02020603050405020304" pitchFamily="18" charset="0"/>
                <a:cs typeface="Times New Roman" panose="02020603050405020304" pitchFamily="18" charset="0"/>
              </a:rPr>
              <a:t>ортасы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жетіледі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және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кеңестер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өткізіліп,педагогтарға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практикалық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кеңестер,ал</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ата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аналарға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жобаны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жүзеге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асыру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бойынша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кеңестер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беріледі</a:t>
            </a:r>
            <a:r>
              <a:rPr lang="ru-RU" sz="2000" b="1" dirty="0">
                <a:solidFill>
                  <a:srgbClr val="7030A0"/>
                </a:solidFill>
                <a:latin typeface="Times New Roman" panose="02020603050405020304" pitchFamily="18" charset="0"/>
                <a:cs typeface="Times New Roman" panose="02020603050405020304" pitchFamily="18" charset="0"/>
              </a:rPr>
              <a:t>.</a:t>
            </a:r>
            <a:endParaRPr lang="ru-RU" sz="2000" b="1" dirty="0">
              <a:solidFill>
                <a:srgbClr val="7030A0"/>
              </a:solidFill>
              <a:latin typeface="Times New Roman" panose="02020603050405020304" pitchFamily="18" charset="0"/>
              <a:cs typeface="Times New Roman" panose="02020603050405020304" pitchFamily="18" charset="0"/>
            </a:endParaRPr>
          </a:p>
          <a:p>
            <a:pPr marL="174625" indent="361950" algn="just">
              <a:lnSpc>
                <a:spcPct val="120000"/>
              </a:lnSpc>
            </a:pPr>
            <a:r>
              <a:rPr lang="ru-RU" sz="2000" b="1" dirty="0" err="1">
                <a:solidFill>
                  <a:srgbClr val="7030A0"/>
                </a:solidFill>
                <a:latin typeface="Times New Roman" panose="02020603050405020304" pitchFamily="18" charset="0"/>
                <a:cs typeface="Times New Roman" panose="02020603050405020304" pitchFamily="18" charset="0"/>
              </a:rPr>
              <a:t>Жобалау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әдісі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жұмыстарын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мектеп</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жасына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дейінгі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қолданысқа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кіргізуді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педагогикалық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кадрлармен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жұмыстар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ұйымдастырудан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бастау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қажет</a:t>
            </a:r>
            <a:r>
              <a:rPr lang="ru-RU" sz="2000" b="1" dirty="0">
                <a:solidFill>
                  <a:srgbClr val="7030A0"/>
                </a:solidFill>
                <a:latin typeface="Times New Roman" panose="02020603050405020304" pitchFamily="18" charset="0"/>
                <a:cs typeface="Times New Roman" panose="02020603050405020304" pitchFamily="18" charset="0"/>
              </a:rPr>
              <a:t>.</a:t>
            </a:r>
            <a:endParaRPr lang="ru-RU" sz="2000" b="1" dirty="0">
              <a:solidFill>
                <a:srgbClr val="7030A0"/>
              </a:solidFill>
              <a:latin typeface="Times New Roman" panose="02020603050405020304" pitchFamily="18" charset="0"/>
              <a:cs typeface="Times New Roman" panose="02020603050405020304" pitchFamily="18" charset="0"/>
            </a:endParaRPr>
          </a:p>
          <a:p>
            <a:pPr marL="174625" indent="361950" algn="just">
              <a:lnSpc>
                <a:spcPct val="120000"/>
              </a:lnSpc>
            </a:pPr>
            <a:r>
              <a:rPr lang="ru-RU" sz="2000" b="1" dirty="0" err="1">
                <a:solidFill>
                  <a:srgbClr val="7030A0"/>
                </a:solidFill>
                <a:latin typeface="Times New Roman" panose="02020603050405020304" pitchFamily="18" charset="0"/>
                <a:cs typeface="Times New Roman" panose="02020603050405020304" pitchFamily="18" charset="0"/>
              </a:rPr>
              <a:t>Әдістемелік</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қызметі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өз</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жұмысын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қарапайым</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ликбезден,яғни</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барлық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мұғалімдерді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қарапайым</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жобалау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әдісі</a:t>
            </a:r>
            <a:r>
              <a:rPr lang="ru-RU" sz="2000" b="1" dirty="0">
                <a:solidFill>
                  <a:srgbClr val="7030A0"/>
                </a:solidFill>
                <a:latin typeface="Times New Roman" panose="02020603050405020304" pitchFamily="18" charset="0"/>
                <a:cs typeface="Times New Roman" panose="02020603050405020304" pitchFamily="18" charset="0"/>
              </a:rPr>
              <a:t> мен </a:t>
            </a:r>
            <a:r>
              <a:rPr lang="ru-RU" sz="2000" b="1" dirty="0" err="1">
                <a:solidFill>
                  <a:srgbClr val="7030A0"/>
                </a:solidFill>
                <a:latin typeface="Times New Roman" panose="02020603050405020304" pitchFamily="18" charset="0"/>
                <a:cs typeface="Times New Roman" panose="02020603050405020304" pitchFamily="18" charset="0"/>
              </a:rPr>
              <a:t>зерттеу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әдісіне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үйретуден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бастай</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алады.Сонымен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бірге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жобалық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зерттеу</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жұмысынан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қандай</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нәтиже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күтетіндері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туралы</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педагогтармен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кішігірім</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сауалнама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жүргізе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отырып</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жобалық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іс</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әрекеттері</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бойынша</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әдебиеттердің</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библиографиялық</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тізімін</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дайындап</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және</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әдістемелік</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әдебиеттер</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таңдай</a:t>
            </a:r>
            <a:r>
              <a:rPr lang="ru-RU" sz="2000" b="1" dirty="0">
                <a:solidFill>
                  <a:srgbClr val="7030A0"/>
                </a:solidFill>
                <a:latin typeface="Times New Roman" panose="02020603050405020304" pitchFamily="18" charset="0"/>
                <a:cs typeface="Times New Roman" panose="02020603050405020304" pitchFamily="18" charset="0"/>
              </a:rPr>
              <a:t> </a:t>
            </a:r>
            <a:r>
              <a:rPr lang="ru-RU" sz="2000" b="1" dirty="0" err="1">
                <a:solidFill>
                  <a:srgbClr val="7030A0"/>
                </a:solidFill>
                <a:latin typeface="Times New Roman" panose="02020603050405020304" pitchFamily="18" charset="0"/>
                <a:cs typeface="Times New Roman" panose="02020603050405020304" pitchFamily="18" charset="0"/>
              </a:rPr>
              <a:t>біледі</a:t>
            </a:r>
            <a:r>
              <a:rPr lang="ru-RU" sz="2000" b="1" dirty="0">
                <a:solidFill>
                  <a:srgbClr val="7030A0"/>
                </a:solidFill>
                <a:latin typeface="Times New Roman" panose="02020603050405020304" pitchFamily="18" charset="0"/>
                <a:cs typeface="Times New Roman" panose="02020603050405020304" pitchFamily="18" charset="0"/>
              </a:rPr>
              <a:t>.</a:t>
            </a:r>
            <a:endParaRPr lang="ru-RU" sz="2000" b="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4000" b="1" dirty="0">
                <a:solidFill>
                  <a:srgbClr val="FF0000"/>
                </a:solidFill>
              </a:rPr>
              <a:t>Пайдаланылған әдебиеттер тізімі</a:t>
            </a:r>
            <a:endParaRPr lang="ru-RU" sz="4000" b="1" dirty="0">
              <a:solidFill>
                <a:srgbClr val="FF0000"/>
              </a:solidFill>
            </a:endParaRPr>
          </a:p>
        </p:txBody>
      </p:sp>
      <p:sp>
        <p:nvSpPr>
          <p:cNvPr id="3" name="Объект 2"/>
          <p:cNvSpPr>
            <a:spLocks noGrp="1"/>
          </p:cNvSpPr>
          <p:nvPr>
            <p:ph idx="1"/>
          </p:nvPr>
        </p:nvSpPr>
        <p:spPr/>
        <p:txBody>
          <a:bodyPr>
            <a:noAutofit/>
          </a:bodyPr>
          <a:lstStyle/>
          <a:p>
            <a:pPr marL="174625" indent="0" defTabSz="536575">
              <a:buNone/>
            </a:pPr>
            <a:r>
              <a:rPr lang="en-US" sz="1600" b="1" i="1" dirty="0">
                <a:solidFill>
                  <a:srgbClr val="002060"/>
                </a:solidFill>
              </a:rPr>
              <a:t>1.	Назарбаев Н.Ә. Қазақстан – 2030. Ел президентінің Қазақстан халқына  жолдауы. Білім, 1998.</a:t>
            </a:r>
            <a:endParaRPr lang="en-US" sz="1600" b="1" i="1" dirty="0">
              <a:solidFill>
                <a:srgbClr val="002060"/>
              </a:solidFill>
            </a:endParaRPr>
          </a:p>
          <a:p>
            <a:pPr marL="174625" indent="0" defTabSz="536575">
              <a:buNone/>
            </a:pPr>
            <a:r>
              <a:rPr lang="en-US" sz="1600" b="1" i="1" dirty="0">
                <a:solidFill>
                  <a:srgbClr val="002060"/>
                </a:solidFill>
              </a:rPr>
              <a:t>2.	Жанабердиева К.А., Адылханов А.С. Қазақстан Республикасының үздіксіз білім беру жүйесіндегі салауатты өмір салтын қалыптастырудың тұжырымдамасы. //Валеология. Дене тәрбиесі.  Биология және салауаттылық негізі.№1-2003.</a:t>
            </a:r>
            <a:endParaRPr lang="en-US" sz="1600" b="1" i="1" dirty="0">
              <a:solidFill>
                <a:srgbClr val="002060"/>
              </a:solidFill>
            </a:endParaRPr>
          </a:p>
          <a:p>
            <a:pPr marL="174625" indent="0" defTabSz="536575">
              <a:buNone/>
            </a:pPr>
            <a:r>
              <a:rPr lang="en-US" sz="1600" b="1" i="1" dirty="0">
                <a:solidFill>
                  <a:srgbClr val="002060"/>
                </a:solidFill>
              </a:rPr>
              <a:t>3.	Әлімжанова Г. Салауатты өмір салтын ұстау. //Бастауыш мектеп, №2-2004.</a:t>
            </a:r>
            <a:endParaRPr lang="en-US" sz="1600" b="1" i="1" dirty="0">
              <a:solidFill>
                <a:srgbClr val="002060"/>
              </a:solidFill>
            </a:endParaRPr>
          </a:p>
          <a:p>
            <a:pPr marL="174625" indent="0" defTabSz="536575">
              <a:buNone/>
            </a:pPr>
            <a:r>
              <a:rPr lang="en-US" sz="1600" b="1" i="1" dirty="0">
                <a:solidFill>
                  <a:srgbClr val="002060"/>
                </a:solidFill>
              </a:rPr>
              <a:t>4.	«Салауаттану денсаулықты сақтау» бағдарламасы бойынша СӨС-ке қалыптастырудың тұжырымдамасы. К.Н.Сатпаев, А.С. Әділханов, Л.З.Тель. – Алматы, 2002.</a:t>
            </a:r>
            <a:endParaRPr lang="en-US" sz="1600" b="1" i="1" dirty="0">
              <a:solidFill>
                <a:srgbClr val="002060"/>
              </a:solidFill>
            </a:endParaRPr>
          </a:p>
          <a:p>
            <a:pPr marL="174625" indent="0" defTabSz="536575">
              <a:buNone/>
            </a:pPr>
            <a:r>
              <a:rPr lang="en-US" sz="1600" b="1" i="1" dirty="0">
                <a:solidFill>
                  <a:srgbClr val="002060"/>
                </a:solidFill>
              </a:rPr>
              <a:t>5.	 Сәулебекова М.. Салауатты өмір салты – денсаулық кепілі. //Биология және салауаттылық негізі, №3-2005.</a:t>
            </a:r>
            <a:endParaRPr lang="en-US" sz="1600" b="1" i="1" dirty="0">
              <a:solidFill>
                <a:srgbClr val="002060"/>
              </a:solidFill>
            </a:endParaRPr>
          </a:p>
          <a:p>
            <a:pPr marL="174625" indent="0" defTabSz="536575">
              <a:buNone/>
            </a:pPr>
            <a:r>
              <a:rPr lang="en-US" sz="1600" b="1" i="1" dirty="0">
                <a:solidFill>
                  <a:srgbClr val="002060"/>
                </a:solidFill>
              </a:rPr>
              <a:t>6.	 Бейсеева Г.Б., Бейсенова Ә.С.. Адам экологиясы. – Алматы, 2001.</a:t>
            </a:r>
            <a:endParaRPr lang="en-US" sz="1600" b="1" i="1" dirty="0">
              <a:solidFill>
                <a:srgbClr val="002060"/>
              </a:solidFill>
            </a:endParaRPr>
          </a:p>
          <a:p>
            <a:pPr marL="174625" indent="0" defTabSz="536575">
              <a:buNone/>
            </a:pPr>
            <a:r>
              <a:rPr lang="en-US" sz="1600" b="1" i="1" dirty="0">
                <a:solidFill>
                  <a:srgbClr val="002060"/>
                </a:solidFill>
              </a:rPr>
              <a:t>7.	Ормантаев К.С., Ешмұқамбетов С.Н.. Экология және адам мен бала денсаулығы. – Алматы, 1991.</a:t>
            </a:r>
            <a:endParaRPr lang="en-US" sz="1600" b="1" i="1" dirty="0">
              <a:solidFill>
                <a:srgbClr val="00206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nvGraphicFramePr>
        <p:xfrm>
          <a:off x="539552" y="548680"/>
          <a:ext cx="8208912" cy="597666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spd="med">
    <p:pull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4800" b="1" dirty="0">
                <a:solidFill>
                  <a:srgbClr val="FF0000"/>
                </a:solidFill>
              </a:rPr>
              <a:t>Жоспар</a:t>
            </a:r>
            <a:endParaRPr lang="ru-RU" sz="4800" b="1" dirty="0">
              <a:solidFill>
                <a:srgbClr val="FF0000"/>
              </a:solidFill>
            </a:endParaRPr>
          </a:p>
        </p:txBody>
      </p:sp>
      <p:sp>
        <p:nvSpPr>
          <p:cNvPr id="3" name="Объект 2"/>
          <p:cNvSpPr>
            <a:spLocks noGrp="1"/>
          </p:cNvSpPr>
          <p:nvPr>
            <p:ph idx="1"/>
          </p:nvPr>
        </p:nvSpPr>
        <p:spPr>
          <a:xfrm>
            <a:off x="395536" y="1196752"/>
            <a:ext cx="8229600" cy="4525963"/>
          </a:xfrm>
        </p:spPr>
        <p:txBody>
          <a:bodyPr>
            <a:noAutofit/>
          </a:bodyPr>
          <a:lstStyle/>
          <a:p>
            <a:r>
              <a:rPr lang="en-US" sz="2000" b="1" dirty="0">
                <a:solidFill>
                  <a:srgbClr val="0000FF"/>
                </a:solidFill>
                <a:latin typeface="Times New Roman" panose="02020603050405020304" pitchFamily="18" charset="0"/>
                <a:cs typeface="Times New Roman" panose="02020603050405020304" pitchFamily="18" charset="0"/>
              </a:rPr>
              <a:t>Жоба жұмысының мақсаты, міндеттері және өзектілігі</a:t>
            </a:r>
            <a:endParaRPr lang="en-US" sz="2000" b="1" dirty="0">
              <a:solidFill>
                <a:srgbClr val="0000FF"/>
              </a:solidFill>
              <a:latin typeface="Times New Roman" panose="02020603050405020304" pitchFamily="18" charset="0"/>
              <a:cs typeface="Times New Roman" panose="02020603050405020304" pitchFamily="18" charset="0"/>
            </a:endParaRPr>
          </a:p>
          <a:p>
            <a:r>
              <a:rPr lang="en-US" sz="2000" b="1" dirty="0">
                <a:solidFill>
                  <a:srgbClr val="0000FF"/>
                </a:solidFill>
                <a:latin typeface="Times New Roman" panose="02020603050405020304" pitchFamily="18" charset="0"/>
                <a:cs typeface="Times New Roman" panose="02020603050405020304" pitchFamily="18" charset="0"/>
              </a:rPr>
              <a:t>1. Кіріспе</a:t>
            </a:r>
            <a:endParaRPr lang="en-US" sz="2000" b="1" dirty="0">
              <a:solidFill>
                <a:srgbClr val="0000FF"/>
              </a:solidFill>
              <a:latin typeface="Times New Roman" panose="02020603050405020304" pitchFamily="18" charset="0"/>
              <a:cs typeface="Times New Roman" panose="02020603050405020304" pitchFamily="18" charset="0"/>
            </a:endParaRPr>
          </a:p>
          <a:p>
            <a:r>
              <a:rPr lang="en-US" sz="2000" b="1" dirty="0">
                <a:solidFill>
                  <a:srgbClr val="0000FF"/>
                </a:solidFill>
                <a:latin typeface="Times New Roman" panose="02020603050405020304" pitchFamily="18" charset="0"/>
                <a:cs typeface="Times New Roman" panose="02020603050405020304" pitchFamily="18" charset="0"/>
              </a:rPr>
              <a:t>2. Негізгі бөлім</a:t>
            </a:r>
            <a:endParaRPr lang="en-US" sz="2000" b="1" dirty="0">
              <a:solidFill>
                <a:srgbClr val="0000FF"/>
              </a:solidFill>
              <a:latin typeface="Times New Roman" panose="02020603050405020304" pitchFamily="18" charset="0"/>
              <a:cs typeface="Times New Roman" panose="02020603050405020304" pitchFamily="18" charset="0"/>
            </a:endParaRPr>
          </a:p>
          <a:p>
            <a:r>
              <a:rPr lang="en-US" sz="2000" b="1" dirty="0">
                <a:solidFill>
                  <a:srgbClr val="0000FF"/>
                </a:solidFill>
                <a:latin typeface="Times New Roman" panose="02020603050405020304" pitchFamily="18" charset="0"/>
                <a:cs typeface="Times New Roman" panose="02020603050405020304" pitchFamily="18" charset="0"/>
              </a:rPr>
              <a:t>2.1. </a:t>
            </a:r>
            <a:r>
              <a:rPr lang="ru-RU" sz="2000" b="1" dirty="0" err="1">
                <a:solidFill>
                  <a:srgbClr val="0000FF"/>
                </a:solidFill>
                <a:latin typeface="Times New Roman" panose="02020603050405020304" pitchFamily="18" charset="0"/>
                <a:cs typeface="Times New Roman" panose="02020603050405020304" pitchFamily="18" charset="0"/>
              </a:rPr>
              <a:t>Жобалау</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технологиясының</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ерекшелігі</a:t>
            </a:r>
            <a:endParaRPr lang="ru-RU" sz="2000" b="1" dirty="0">
              <a:solidFill>
                <a:srgbClr val="0000FF"/>
              </a:solidFill>
              <a:latin typeface="Times New Roman" panose="02020603050405020304" pitchFamily="18" charset="0"/>
              <a:cs typeface="Times New Roman" panose="02020603050405020304" pitchFamily="18" charset="0"/>
            </a:endParaRPr>
          </a:p>
          <a:p>
            <a:pPr lvl="0"/>
            <a:r>
              <a:rPr lang="en-US" sz="2000" b="1" dirty="0">
                <a:solidFill>
                  <a:srgbClr val="0000FF"/>
                </a:solidFill>
                <a:latin typeface="Times New Roman" panose="02020603050405020304" pitchFamily="18" charset="0"/>
                <a:cs typeface="Times New Roman" panose="02020603050405020304" pitchFamily="18" charset="0"/>
              </a:rPr>
              <a:t>2.2. </a:t>
            </a:r>
            <a:r>
              <a:rPr lang="ru-RU" sz="2000" b="1" dirty="0" err="1">
                <a:solidFill>
                  <a:srgbClr val="0000FF"/>
                </a:solidFill>
                <a:latin typeface="Times New Roman" panose="02020603050405020304" pitchFamily="18" charset="0"/>
                <a:cs typeface="Times New Roman" panose="02020603050405020304" pitchFamily="18" charset="0"/>
              </a:rPr>
              <a:t>Жобалау</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әдісінің</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басты</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идеясы</a:t>
            </a:r>
            <a:endParaRPr lang="ru-RU" sz="2000" b="1" dirty="0">
              <a:solidFill>
                <a:srgbClr val="0000FF"/>
              </a:solidFill>
              <a:latin typeface="Times New Roman" panose="02020603050405020304" pitchFamily="18" charset="0"/>
              <a:cs typeface="Times New Roman" panose="02020603050405020304" pitchFamily="18" charset="0"/>
            </a:endParaRPr>
          </a:p>
          <a:p>
            <a:pPr lvl="0"/>
            <a:r>
              <a:rPr lang="en-US" sz="2000" b="1" dirty="0">
                <a:solidFill>
                  <a:srgbClr val="0000FF"/>
                </a:solidFill>
                <a:latin typeface="Times New Roman" panose="02020603050405020304" pitchFamily="18" charset="0"/>
                <a:cs typeface="Times New Roman" panose="02020603050405020304" pitchFamily="18" charset="0"/>
              </a:rPr>
              <a:t>2.3. Жоба түрлері</a:t>
            </a:r>
            <a:endParaRPr lang="ru-RU" sz="2000" b="1" dirty="0">
              <a:solidFill>
                <a:srgbClr val="0000FF"/>
              </a:solidFill>
              <a:latin typeface="Times New Roman" panose="02020603050405020304" pitchFamily="18" charset="0"/>
              <a:cs typeface="Times New Roman" panose="02020603050405020304" pitchFamily="18" charset="0"/>
            </a:endParaRPr>
          </a:p>
          <a:p>
            <a:pPr lvl="0"/>
            <a:r>
              <a:rPr lang="en-US" sz="2000" b="1" dirty="0">
                <a:solidFill>
                  <a:srgbClr val="0000FF"/>
                </a:solidFill>
                <a:latin typeface="Times New Roman" panose="02020603050405020304" pitchFamily="18" charset="0"/>
                <a:cs typeface="Times New Roman" panose="02020603050405020304" pitchFamily="18" charset="0"/>
              </a:rPr>
              <a:t>2.4. </a:t>
            </a:r>
            <a:r>
              <a:rPr lang="ru-RU" sz="2000" b="1" dirty="0" err="1">
                <a:solidFill>
                  <a:srgbClr val="0000FF"/>
                </a:solidFill>
                <a:latin typeface="Times New Roman" panose="02020603050405020304" pitchFamily="18" charset="0"/>
                <a:cs typeface="Times New Roman" panose="02020603050405020304" pitchFamily="18" charset="0"/>
              </a:rPr>
              <a:t>Жоба</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құрылымы</a:t>
            </a:r>
            <a:r>
              <a:rPr lang="ru-RU" sz="2000" b="1" dirty="0">
                <a:solidFill>
                  <a:srgbClr val="0000FF"/>
                </a:solidFill>
                <a:latin typeface="Times New Roman" panose="02020603050405020304" pitchFamily="18" charset="0"/>
                <a:cs typeface="Times New Roman" panose="02020603050405020304" pitchFamily="18" charset="0"/>
              </a:rPr>
              <a:t> </a:t>
            </a:r>
            <a:endParaRPr lang="ru-RU" sz="2000" b="1" dirty="0">
              <a:solidFill>
                <a:srgbClr val="0000FF"/>
              </a:solidFill>
              <a:latin typeface="Times New Roman" panose="02020603050405020304" pitchFamily="18" charset="0"/>
              <a:cs typeface="Times New Roman" panose="02020603050405020304" pitchFamily="18" charset="0"/>
            </a:endParaRPr>
          </a:p>
          <a:p>
            <a:pPr lvl="0"/>
            <a:r>
              <a:rPr lang="ru-RU" sz="2000" b="1" dirty="0">
                <a:solidFill>
                  <a:srgbClr val="0000FF"/>
                </a:solidFill>
                <a:latin typeface="Times New Roman" panose="02020603050405020304" pitchFamily="18" charset="0"/>
                <a:cs typeface="Times New Roman" panose="02020603050405020304" pitchFamily="18" charset="0"/>
              </a:rPr>
              <a:t>2.5. </a:t>
            </a:r>
            <a:r>
              <a:rPr lang="ru-RU" sz="2000" b="1" dirty="0" err="1">
                <a:solidFill>
                  <a:srgbClr val="0000FF"/>
                </a:solidFill>
                <a:latin typeface="Times New Roman" panose="02020603050405020304" pitchFamily="18" charset="0"/>
                <a:cs typeface="Times New Roman" panose="02020603050405020304" pitchFamily="18" charset="0"/>
              </a:rPr>
              <a:t>Жобалық</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іс-әрекеттің</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кезеңдерінің</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мазмұнын</a:t>
            </a:r>
            <a:r>
              <a:rPr lang="ru-RU" sz="2000" b="1" dirty="0">
                <a:solidFill>
                  <a:srgbClr val="0000FF"/>
                </a:solidFill>
                <a:latin typeface="Times New Roman" panose="02020603050405020304" pitchFamily="18" charset="0"/>
                <a:cs typeface="Times New Roman" panose="02020603050405020304" pitchFamily="18" charset="0"/>
              </a:rPr>
              <a:t> </a:t>
            </a:r>
            <a:r>
              <a:rPr lang="ru-RU" sz="2000" b="1" dirty="0" err="1">
                <a:solidFill>
                  <a:srgbClr val="0000FF"/>
                </a:solidFill>
                <a:latin typeface="Times New Roman" panose="02020603050405020304" pitchFamily="18" charset="0"/>
                <a:cs typeface="Times New Roman" panose="02020603050405020304" pitchFamily="18" charset="0"/>
              </a:rPr>
              <a:t>қарастырайық</a:t>
            </a:r>
            <a:endParaRPr lang="ru-RU" sz="2000" b="1" dirty="0">
              <a:solidFill>
                <a:srgbClr val="0000FF"/>
              </a:solidFill>
              <a:latin typeface="Times New Roman" panose="02020603050405020304" pitchFamily="18" charset="0"/>
              <a:cs typeface="Times New Roman" panose="02020603050405020304" pitchFamily="18" charset="0"/>
            </a:endParaRPr>
          </a:p>
          <a:p>
            <a:pPr lvl="0"/>
            <a:r>
              <a:rPr lang="en-US" sz="20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2.6. Жобада тәрбиеші қызметінің сипаты</a:t>
            </a:r>
            <a:endParaRPr lang="en-US" sz="20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rPr>
              <a:t>2.7. Жобалау технологиясының тиіміділігі</a:t>
            </a:r>
            <a:endParaRPr lang="en-US" sz="2000" b="1"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00FF"/>
                </a:solidFill>
                <a:latin typeface="Times New Roman" panose="02020603050405020304" pitchFamily="18" charset="0"/>
                <a:cs typeface="Times New Roman" panose="02020603050405020304" pitchFamily="18" charset="0"/>
              </a:rPr>
              <a:t>Нәтижесі</a:t>
            </a:r>
            <a:endParaRPr lang="ru-RU" sz="2000" b="1" dirty="0">
              <a:solidFill>
                <a:srgbClr val="0000FF"/>
              </a:solidFill>
              <a:latin typeface="Times New Roman" panose="02020603050405020304" pitchFamily="18" charset="0"/>
              <a:cs typeface="Times New Roman" panose="02020603050405020304" pitchFamily="18" charset="0"/>
            </a:endParaRPr>
          </a:p>
          <a:p>
            <a:r>
              <a:rPr lang="en-US" sz="2000" b="1" dirty="0">
                <a:solidFill>
                  <a:srgbClr val="0000FF"/>
                </a:solidFill>
                <a:latin typeface="Times New Roman" panose="02020603050405020304" pitchFamily="18" charset="0"/>
                <a:cs typeface="Times New Roman" panose="02020603050405020304" pitchFamily="18" charset="0"/>
              </a:rPr>
              <a:t>3. Қорытынды</a:t>
            </a:r>
            <a:endParaRPr lang="en-US" sz="2000" b="1" dirty="0">
              <a:solidFill>
                <a:srgbClr val="0000FF"/>
              </a:solidFill>
              <a:latin typeface="Times New Roman" panose="02020603050405020304" pitchFamily="18" charset="0"/>
              <a:cs typeface="Times New Roman" panose="02020603050405020304" pitchFamily="18" charset="0"/>
            </a:endParaRPr>
          </a:p>
          <a:p>
            <a:r>
              <a:rPr lang="en-US" sz="2000" b="1" dirty="0">
                <a:solidFill>
                  <a:srgbClr val="0000FF"/>
                </a:solidFill>
                <a:latin typeface="Times New Roman" panose="02020603050405020304" pitchFamily="18" charset="0"/>
                <a:cs typeface="Times New Roman" panose="02020603050405020304" pitchFamily="18" charset="0"/>
              </a:rPr>
              <a:t>Қолданылған әдебиеттер тізімі</a:t>
            </a:r>
            <a:endParaRPr lang="ru-RU" sz="20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4800" b="1" dirty="0">
                <a:solidFill>
                  <a:srgbClr val="FF0000"/>
                </a:solidFill>
              </a:rPr>
              <a:t>Кіріспе</a:t>
            </a:r>
            <a:endParaRPr lang="ru-RU" sz="4800" b="1" dirty="0">
              <a:solidFill>
                <a:srgbClr val="FF0000"/>
              </a:solidFill>
            </a:endParaRPr>
          </a:p>
        </p:txBody>
      </p:sp>
      <p:sp>
        <p:nvSpPr>
          <p:cNvPr id="3" name="Объект 2"/>
          <p:cNvSpPr>
            <a:spLocks noGrp="1"/>
          </p:cNvSpPr>
          <p:nvPr>
            <p:ph idx="1"/>
          </p:nvPr>
        </p:nvSpPr>
        <p:spPr>
          <a:xfrm>
            <a:off x="467544" y="1268760"/>
            <a:ext cx="8085584" cy="5040560"/>
          </a:xfrm>
        </p:spPr>
        <p:txBody>
          <a:bodyPr>
            <a:noAutofit/>
          </a:bodyPr>
          <a:lstStyle/>
          <a:p>
            <a:pPr marL="87630" indent="363855" algn="just"/>
            <a:r>
              <a:rPr lang="ru-RU" sz="1400" b="1" i="1" dirty="0" err="1">
                <a:solidFill>
                  <a:srgbClr val="002060"/>
                </a:solidFill>
                <a:latin typeface="Times New Roman" panose="02020603050405020304" pitchFamily="18" charset="0"/>
                <a:cs typeface="Times New Roman" panose="02020603050405020304" pitchFamily="18" charset="0"/>
              </a:rPr>
              <a:t>Тақырыптың</a:t>
            </a:r>
            <a:r>
              <a:rPr lang="ru-RU" sz="1400" b="1" i="1" dirty="0">
                <a:solidFill>
                  <a:srgbClr val="002060"/>
                </a:solidFill>
                <a:latin typeface="Times New Roman" panose="02020603050405020304" pitchFamily="18" charset="0"/>
                <a:cs typeface="Times New Roman" panose="02020603050405020304" pitchFamily="18" charset="0"/>
              </a:rPr>
              <a:t> </a:t>
            </a:r>
            <a:r>
              <a:rPr lang="ru-RU" sz="1400" b="1" i="1" dirty="0" err="1">
                <a:solidFill>
                  <a:srgbClr val="002060"/>
                </a:solidFill>
                <a:latin typeface="Times New Roman" panose="02020603050405020304" pitchFamily="18" charset="0"/>
                <a:cs typeface="Times New Roman" panose="02020603050405020304" pitchFamily="18" charset="0"/>
              </a:rPr>
              <a:t>өзектілігі</a:t>
            </a:r>
            <a:r>
              <a:rPr lang="ru-RU" sz="1400" b="1" i="1"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Заманның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жаңа</a:t>
            </a:r>
            <a:r>
              <a:rPr lang="ru-RU" sz="1400" dirty="0">
                <a:solidFill>
                  <a:srgbClr val="002060"/>
                </a:solidFill>
                <a:latin typeface="Times New Roman" panose="02020603050405020304" pitchFamily="18" charset="0"/>
                <a:cs typeface="Times New Roman" panose="02020603050405020304" pitchFamily="18" charset="0"/>
              </a:rPr>
              <a:t> даму </a:t>
            </a:r>
            <a:r>
              <a:rPr lang="ru-RU" sz="1400" dirty="0" err="1">
                <a:solidFill>
                  <a:srgbClr val="002060"/>
                </a:solidFill>
                <a:latin typeface="Times New Roman" panose="02020603050405020304" pitchFamily="18" charset="0"/>
                <a:cs typeface="Times New Roman" panose="02020603050405020304" pitchFamily="18" charset="0"/>
              </a:rPr>
              <a:t>сатысында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білім</a:t>
            </a:r>
            <a:r>
              <a:rPr lang="ru-RU" sz="1400" dirty="0">
                <a:solidFill>
                  <a:srgbClr val="002060"/>
                </a:solidFill>
                <a:latin typeface="Times New Roman" panose="02020603050405020304" pitchFamily="18" charset="0"/>
                <a:cs typeface="Times New Roman" panose="02020603050405020304" pitchFamily="18" charset="0"/>
              </a:rPr>
              <a:t> беру </a:t>
            </a:r>
            <a:r>
              <a:rPr lang="ru-RU" sz="1400" dirty="0" err="1">
                <a:solidFill>
                  <a:srgbClr val="002060"/>
                </a:solidFill>
                <a:latin typeface="Times New Roman" panose="02020603050405020304" pitchFamily="18" charset="0"/>
                <a:cs typeface="Times New Roman" panose="02020603050405020304" pitchFamily="18" charset="0"/>
              </a:rPr>
              <a:t>жүйесі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қоғамның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жаңа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экономикалық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саясат</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әлеуметтік</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және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интеллектуалдық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деңгейіне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сай</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келуі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тиіс</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Осыған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орай</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білімнің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мақсаты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мазмұны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және</a:t>
            </a:r>
            <a:r>
              <a:rPr lang="ru-RU" sz="1400" dirty="0">
                <a:solidFill>
                  <a:srgbClr val="002060"/>
                </a:solidFill>
                <a:latin typeface="Times New Roman" panose="02020603050405020304" pitchFamily="18" charset="0"/>
                <a:cs typeface="Times New Roman" panose="02020603050405020304" pitchFamily="18" charset="0"/>
              </a:rPr>
              <a:t> оны </a:t>
            </a:r>
            <a:r>
              <a:rPr lang="ru-RU" sz="1400" dirty="0" err="1">
                <a:solidFill>
                  <a:srgbClr val="002060"/>
                </a:solidFill>
                <a:latin typeface="Times New Roman" panose="02020603050405020304" pitchFamily="18" charset="0"/>
                <a:cs typeface="Times New Roman" panose="02020603050405020304" pitchFamily="18" charset="0"/>
              </a:rPr>
              <a:t>оқыту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тәсілдері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қайта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жетілдіру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оқу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жүйесін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реттеу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ұйымдастыру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мәселелері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зерттеліп</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өз</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шешімін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табуды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қажет</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етеді</a:t>
            </a:r>
            <a:r>
              <a:rPr lang="ru-RU" sz="1400" dirty="0">
                <a:solidFill>
                  <a:srgbClr val="002060"/>
                </a:solidFill>
                <a:latin typeface="Times New Roman" panose="02020603050405020304" pitchFamily="18" charset="0"/>
                <a:cs typeface="Times New Roman" panose="02020603050405020304" pitchFamily="18" charset="0"/>
              </a:rPr>
              <a:t>.</a:t>
            </a:r>
            <a:endParaRPr lang="ru-RU" sz="1400" dirty="0">
              <a:solidFill>
                <a:srgbClr val="002060"/>
              </a:solidFill>
              <a:latin typeface="Times New Roman" panose="02020603050405020304" pitchFamily="18" charset="0"/>
              <a:cs typeface="Times New Roman" panose="02020603050405020304" pitchFamily="18" charset="0"/>
            </a:endParaRPr>
          </a:p>
          <a:p>
            <a:pPr marL="87630" indent="363855" algn="just"/>
            <a:r>
              <a:rPr lang="ru-RU" sz="1400" dirty="0" err="1">
                <a:solidFill>
                  <a:srgbClr val="002060"/>
                </a:solidFill>
                <a:latin typeface="Times New Roman" panose="02020603050405020304" pitchFamily="18" charset="0"/>
                <a:cs typeface="Times New Roman" panose="02020603050405020304" pitchFamily="18" charset="0"/>
              </a:rPr>
              <a:t>Жобалау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әдісі</a:t>
            </a:r>
            <a:r>
              <a:rPr lang="ru-RU" sz="1400" dirty="0">
                <a:solidFill>
                  <a:srgbClr val="002060"/>
                </a:solidFill>
                <a:latin typeface="Times New Roman" panose="02020603050405020304" pitchFamily="18" charset="0"/>
                <a:cs typeface="Times New Roman" panose="02020603050405020304" pitchFamily="18" charset="0"/>
              </a:rPr>
              <a:t> – </a:t>
            </a:r>
            <a:r>
              <a:rPr lang="ru-RU" sz="1400" dirty="0" err="1">
                <a:solidFill>
                  <a:srgbClr val="002060"/>
                </a:solidFill>
                <a:latin typeface="Times New Roman" panose="02020603050405020304" pitchFamily="18" charset="0"/>
                <a:cs typeface="Times New Roman" panose="02020603050405020304" pitchFamily="18" charset="0"/>
              </a:rPr>
              <a:t>инновациялық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педагогикалық</a:t>
            </a:r>
            <a:r>
              <a:rPr lang="ru-RU" sz="1400" dirty="0">
                <a:solidFill>
                  <a:srgbClr val="002060"/>
                </a:solidFill>
                <a:latin typeface="Times New Roman" panose="02020603050405020304" pitchFamily="18" charset="0"/>
                <a:cs typeface="Times New Roman" panose="02020603050405020304" pitchFamily="18" charset="0"/>
              </a:rPr>
              <a:t> технология. </a:t>
            </a:r>
            <a:r>
              <a:rPr lang="ru-RU" sz="1400" dirty="0" err="1">
                <a:solidFill>
                  <a:srgbClr val="002060"/>
                </a:solidFill>
                <a:latin typeface="Times New Roman" panose="02020603050405020304" pitchFamily="18" charset="0"/>
                <a:cs typeface="Times New Roman" panose="02020603050405020304" pitchFamily="18" charset="0"/>
              </a:rPr>
              <a:t>Педагогикалық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ол</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педагогтардың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арнайы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ұйымдастырған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балалардың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өздігінен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шешім</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қабылдауын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және</a:t>
            </a:r>
            <a:r>
              <a:rPr lang="ru-RU" sz="1400" dirty="0">
                <a:solidFill>
                  <a:srgbClr val="002060"/>
                </a:solidFill>
                <a:latin typeface="Times New Roman" panose="02020603050405020304" pitchFamily="18" charset="0"/>
                <a:cs typeface="Times New Roman" panose="02020603050405020304" pitchFamily="18" charset="0"/>
              </a:rPr>
              <a:t> де </a:t>
            </a:r>
            <a:r>
              <a:rPr lang="ru-RU" sz="1400" dirty="0" err="1">
                <a:solidFill>
                  <a:srgbClr val="002060"/>
                </a:solidFill>
                <a:latin typeface="Times New Roman" panose="02020603050405020304" pitchFamily="18" charset="0"/>
                <a:cs typeface="Times New Roman" panose="02020603050405020304" pitchFamily="18" charset="0"/>
              </a:rPr>
              <a:t>өз</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таңдауы</a:t>
            </a:r>
            <a:r>
              <a:rPr lang="ru-RU" sz="1400" dirty="0">
                <a:solidFill>
                  <a:srgbClr val="002060"/>
                </a:solidFill>
                <a:latin typeface="Times New Roman" panose="02020603050405020304" pitchFamily="18" charset="0"/>
                <a:cs typeface="Times New Roman" panose="02020603050405020304" pitchFamily="18" charset="0"/>
              </a:rPr>
              <a:t> мен </a:t>
            </a:r>
            <a:r>
              <a:rPr lang="ru-RU" sz="1400" dirty="0" err="1">
                <a:solidFill>
                  <a:srgbClr val="002060"/>
                </a:solidFill>
                <a:latin typeface="Times New Roman" panose="02020603050405020304" pitchFamily="18" charset="0"/>
                <a:cs typeface="Times New Roman" panose="02020603050405020304" pitchFamily="18" charset="0"/>
              </a:rPr>
              <a:t>еңбегінің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шығармашылығының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нәтижесіне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өзін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жауапты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ететін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іс-әрекеттер</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тобы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Арнайы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білімді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қажет</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ететін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айқын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мәселелерге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ынталандыру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және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іс-әрекеті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арқылы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мәселенің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шешімін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қамтитын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білімнің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іс-жүзінде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пайдалануы</a:t>
            </a:r>
            <a:r>
              <a:rPr lang="ru-RU" sz="1400" dirty="0">
                <a:solidFill>
                  <a:srgbClr val="002060"/>
                </a:solidFill>
                <a:latin typeface="Times New Roman" panose="02020603050405020304" pitchFamily="18" charset="0"/>
                <a:cs typeface="Times New Roman" panose="02020603050405020304" pitchFamily="18" charset="0"/>
              </a:rPr>
              <a:t>.</a:t>
            </a:r>
            <a:endParaRPr lang="ru-RU" sz="1400" dirty="0">
              <a:solidFill>
                <a:srgbClr val="002060"/>
              </a:solidFill>
              <a:latin typeface="Times New Roman" panose="02020603050405020304" pitchFamily="18" charset="0"/>
              <a:cs typeface="Times New Roman" panose="02020603050405020304" pitchFamily="18" charset="0"/>
            </a:endParaRPr>
          </a:p>
          <a:p>
            <a:pPr marL="87630" indent="363855" algn="just"/>
            <a:r>
              <a:rPr lang="ru-RU" sz="1400" dirty="0" err="1">
                <a:solidFill>
                  <a:srgbClr val="002060"/>
                </a:solidFill>
                <a:latin typeface="Times New Roman" panose="02020603050405020304" pitchFamily="18" charset="0"/>
                <a:cs typeface="Times New Roman" panose="02020603050405020304" pitchFamily="18" charset="0"/>
              </a:rPr>
              <a:t>Жобалау-бағдарлау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технологиясы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білімнің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тиімділігі</a:t>
            </a:r>
            <a:r>
              <a:rPr lang="ru-RU" sz="1400" dirty="0">
                <a:solidFill>
                  <a:srgbClr val="002060"/>
                </a:solidFill>
                <a:latin typeface="Times New Roman" panose="02020603050405020304" pitchFamily="18" charset="0"/>
                <a:cs typeface="Times New Roman" panose="02020603050405020304" pitchFamily="18" charset="0"/>
              </a:rPr>
              <a:t> мен </a:t>
            </a:r>
            <a:r>
              <a:rPr lang="ru-RU" sz="1400" dirty="0" err="1">
                <a:solidFill>
                  <a:srgbClr val="002060"/>
                </a:solidFill>
                <a:latin typeface="Times New Roman" panose="02020603050405020304" pitchFamily="18" charset="0"/>
                <a:cs typeface="Times New Roman" panose="02020603050405020304" pitchFamily="18" charset="0"/>
              </a:rPr>
              <a:t>сапасын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оқыту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үрдісінде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тиімді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ұйымдастырумен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бірге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ақпараттық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зерттеулік</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шығармашылық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тәжірибе-бағдарлық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жобаларды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сапалы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түрде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жасап</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ақпараттық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көздерді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кеңінен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қолдана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білуден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тұрады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Жалпы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әлемдік</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педагогикада</a:t>
            </a:r>
            <a:r>
              <a:rPr lang="ru-RU" sz="1400" dirty="0">
                <a:solidFill>
                  <a:srgbClr val="002060"/>
                </a:solidFill>
                <a:latin typeface="Times New Roman" panose="02020603050405020304" pitchFamily="18" charset="0"/>
                <a:cs typeface="Times New Roman" panose="02020603050405020304" pitchFamily="18" charset="0"/>
              </a:rPr>
              <a:t> осы технология </a:t>
            </a:r>
            <a:r>
              <a:rPr lang="ru-RU" sz="1400" dirty="0" err="1">
                <a:solidFill>
                  <a:srgbClr val="002060"/>
                </a:solidFill>
                <a:latin typeface="Times New Roman" panose="02020603050405020304" pitchFamily="18" charset="0"/>
                <a:cs typeface="Times New Roman" panose="02020603050405020304" pitchFamily="18" charset="0"/>
              </a:rPr>
              <a:t>ешкімге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жаңалық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емес,барлық</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елде,әртүрлі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салаларда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жобалау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технологиясын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қолдану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кең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тараған</a:t>
            </a:r>
            <a:r>
              <a:rPr lang="ru-RU" sz="1400" dirty="0">
                <a:solidFill>
                  <a:srgbClr val="002060"/>
                </a:solidFill>
                <a:latin typeface="Times New Roman" panose="02020603050405020304" pitchFamily="18" charset="0"/>
                <a:cs typeface="Times New Roman" panose="02020603050405020304" pitchFamily="18" charset="0"/>
              </a:rPr>
              <a:t>.</a:t>
            </a:r>
            <a:endParaRPr lang="ru-RU" sz="1400" dirty="0">
              <a:solidFill>
                <a:srgbClr val="002060"/>
              </a:solidFill>
              <a:latin typeface="Times New Roman" panose="02020603050405020304" pitchFamily="18" charset="0"/>
              <a:cs typeface="Times New Roman" panose="02020603050405020304" pitchFamily="18" charset="0"/>
            </a:endParaRPr>
          </a:p>
          <a:p>
            <a:pPr marL="87630" indent="363855" algn="just"/>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Жобалау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технологиясының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негізін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салушы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американдық</a:t>
            </a:r>
            <a:r>
              <a:rPr lang="ru-RU" sz="1400" dirty="0">
                <a:solidFill>
                  <a:srgbClr val="002060"/>
                </a:solidFill>
                <a:latin typeface="Times New Roman" panose="02020603050405020304" pitchFamily="18" charset="0"/>
                <a:cs typeface="Times New Roman" panose="02020603050405020304" pitchFamily="18" charset="0"/>
              </a:rPr>
              <a:t> философ-педагог Джон </a:t>
            </a:r>
            <a:r>
              <a:rPr lang="ru-RU" sz="1400" dirty="0" err="1">
                <a:solidFill>
                  <a:srgbClr val="002060"/>
                </a:solidFill>
                <a:latin typeface="Times New Roman" panose="02020603050405020304" pitchFamily="18" charset="0"/>
                <a:cs typeface="Times New Roman" panose="02020603050405020304" pitchFamily="18" charset="0"/>
              </a:rPr>
              <a:t>Дьюи</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a:t>
            </a:r>
            <a:r>
              <a:rPr lang="ru-RU" sz="1400" dirty="0">
                <a:solidFill>
                  <a:srgbClr val="002060"/>
                </a:solidFill>
                <a:latin typeface="Times New Roman" panose="02020603050405020304" pitchFamily="18" charset="0"/>
                <a:cs typeface="Times New Roman" panose="02020603050405020304" pitchFamily="18" charset="0"/>
              </a:rPr>
              <a:t>-«</a:t>
            </a:r>
            <a:r>
              <a:rPr lang="ru-RU" sz="1400" dirty="0" err="1">
                <a:solidFill>
                  <a:srgbClr val="002060"/>
                </a:solidFill>
                <a:latin typeface="Times New Roman" panose="02020603050405020304" pitchFamily="18" charset="0"/>
                <a:cs typeface="Times New Roman" panose="02020603050405020304" pitchFamily="18" charset="0"/>
              </a:rPr>
              <a:t>іс-әрекет</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жасау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арқылы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оқыту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деген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ұғымды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білдіреді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Жобалау-бағдарлау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технологиясының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негізінде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оқыту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моделі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бұл</a:t>
            </a:r>
            <a:r>
              <a:rPr lang="ru-RU" sz="1400" dirty="0">
                <a:solidFill>
                  <a:srgbClr val="002060"/>
                </a:solidFill>
                <a:latin typeface="Times New Roman" panose="02020603050405020304" pitchFamily="18" charset="0"/>
                <a:cs typeface="Times New Roman" panose="02020603050405020304" pitchFamily="18" charset="0"/>
              </a:rPr>
              <a:t> бала </a:t>
            </a:r>
            <a:r>
              <a:rPr lang="ru-RU" sz="1400" dirty="0" err="1">
                <a:solidFill>
                  <a:srgbClr val="002060"/>
                </a:solidFill>
                <a:latin typeface="Times New Roman" panose="02020603050405020304" pitchFamily="18" charset="0"/>
                <a:cs typeface="Times New Roman" panose="02020603050405020304" pitchFamily="18" charset="0"/>
              </a:rPr>
              <a:t>тұлғасына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бағытталған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жоспарланған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оқытудың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түрі</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Әрине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бұл</a:t>
            </a:r>
            <a:r>
              <a:rPr lang="ru-RU" sz="1400" dirty="0">
                <a:solidFill>
                  <a:srgbClr val="002060"/>
                </a:solidFill>
                <a:latin typeface="Times New Roman" panose="02020603050405020304" pitchFamily="18" charset="0"/>
                <a:cs typeface="Times New Roman" panose="02020603050405020304" pitchFamily="18" charset="0"/>
              </a:rPr>
              <a:t> модель бала </a:t>
            </a:r>
            <a:r>
              <a:rPr lang="ru-RU" sz="1400" dirty="0" err="1">
                <a:solidFill>
                  <a:srgbClr val="002060"/>
                </a:solidFill>
                <a:latin typeface="Times New Roman" panose="02020603050405020304" pitchFamily="18" charset="0"/>
                <a:cs typeface="Times New Roman" panose="02020603050405020304" pitchFamily="18" charset="0"/>
              </a:rPr>
              <a:t>тұлғасының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болашағына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өмірден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алған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тәжірибесі</a:t>
            </a:r>
            <a:r>
              <a:rPr lang="ru-RU" sz="1400" dirty="0">
                <a:solidFill>
                  <a:srgbClr val="002060"/>
                </a:solidFill>
                <a:latin typeface="Times New Roman" panose="02020603050405020304" pitchFamily="18" charset="0"/>
                <a:cs typeface="Times New Roman" panose="02020603050405020304" pitchFamily="18" charset="0"/>
              </a:rPr>
              <a:t> мен </a:t>
            </a:r>
            <a:r>
              <a:rPr lang="ru-RU" sz="1400" dirty="0" err="1">
                <a:solidFill>
                  <a:srgbClr val="002060"/>
                </a:solidFill>
                <a:latin typeface="Times New Roman" panose="02020603050405020304" pitchFamily="18" charset="0"/>
                <a:cs typeface="Times New Roman" panose="02020603050405020304" pitchFamily="18" charset="0"/>
              </a:rPr>
              <a:t>мәселелердің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сабақтастығына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бағытталған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Сондықтан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болар</a:t>
            </a:r>
            <a:r>
              <a:rPr lang="ru-RU" sz="1400" dirty="0">
                <a:solidFill>
                  <a:srgbClr val="002060"/>
                </a:solidFill>
                <a:latin typeface="Times New Roman" panose="02020603050405020304" pitchFamily="18" charset="0"/>
                <a:cs typeface="Times New Roman" panose="02020603050405020304" pitchFamily="18" charset="0"/>
              </a:rPr>
              <a:t> осы </a:t>
            </a:r>
            <a:r>
              <a:rPr lang="ru-RU" sz="1400" dirty="0" err="1">
                <a:solidFill>
                  <a:srgbClr val="002060"/>
                </a:solidFill>
                <a:latin typeface="Times New Roman" panose="02020603050405020304" pitchFamily="18" charset="0"/>
                <a:cs typeface="Times New Roman" panose="02020603050405020304" pitchFamily="18" charset="0"/>
              </a:rPr>
              <a:t>технологияның</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Барлығы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өмірден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және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барлығы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өмірге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деген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ұраны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интерактивтік</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ақпараттық-коммуникативтік</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технологияларды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қолдану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арқылы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жобалау</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әдісімен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таным</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үрдісінде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зерттеулер</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жүргізіп</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қоршаған</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ортаны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зертхана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ретінде</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қолданып</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қорытынды</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шығаруға</a:t>
            </a:r>
            <a:r>
              <a:rPr lang="ru-RU" sz="1400" dirty="0">
                <a:solidFill>
                  <a:srgbClr val="002060"/>
                </a:solidFill>
                <a:latin typeface="Times New Roman" panose="02020603050405020304" pitchFamily="18" charset="0"/>
                <a:cs typeface="Times New Roman" panose="02020603050405020304" pitchFamily="18" charset="0"/>
              </a:rPr>
              <a:t> </a:t>
            </a:r>
            <a:r>
              <a:rPr lang="ru-RU" sz="1400" dirty="0" err="1">
                <a:solidFill>
                  <a:srgbClr val="002060"/>
                </a:solidFill>
                <a:latin typeface="Times New Roman" panose="02020603050405020304" pitchFamily="18" charset="0"/>
                <a:cs typeface="Times New Roman" panose="02020603050405020304" pitchFamily="18" charset="0"/>
              </a:rPr>
              <a:t>жетелейтін</a:t>
            </a:r>
            <a:r>
              <a:rPr lang="ru-RU" sz="1400" dirty="0">
                <a:solidFill>
                  <a:srgbClr val="002060"/>
                </a:solidFill>
                <a:latin typeface="Times New Roman" panose="02020603050405020304" pitchFamily="18" charset="0"/>
                <a:cs typeface="Times New Roman" panose="02020603050405020304" pitchFamily="18" charset="0"/>
              </a:rPr>
              <a:t> технология. </a:t>
            </a:r>
            <a:endParaRPr lang="ru-RU" sz="1400" dirty="0">
              <a:solidFill>
                <a:srgbClr val="002060"/>
              </a:solidFill>
              <a:latin typeface="Times New Roman" panose="02020603050405020304" pitchFamily="18" charset="0"/>
              <a:cs typeface="Times New Roman" panose="02020603050405020304" pitchFamily="18" charset="0"/>
            </a:endParaRPr>
          </a:p>
          <a:p>
            <a:pPr marL="87630" indent="363855" algn="just"/>
            <a:endParaRPr lang="ru-RU" sz="1400" dirty="0">
              <a:solidFill>
                <a:srgbClr val="002060"/>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sz="3200" b="1" dirty="0" err="1">
                <a:solidFill>
                  <a:srgbClr val="FF0000"/>
                </a:solidFill>
              </a:rPr>
              <a:t>Жобалау</a:t>
            </a:r>
            <a:r>
              <a:rPr lang="ru-RU" sz="3200" b="1" dirty="0">
                <a:solidFill>
                  <a:srgbClr val="FF0000"/>
                </a:solidFill>
              </a:rPr>
              <a:t> </a:t>
            </a:r>
            <a:r>
              <a:rPr lang="ru-RU" sz="3200" b="1" dirty="0" err="1">
                <a:solidFill>
                  <a:srgbClr val="FF0000"/>
                </a:solidFill>
              </a:rPr>
              <a:t>технологиясының</a:t>
            </a:r>
            <a:r>
              <a:rPr lang="ru-RU" sz="3200" b="1" dirty="0">
                <a:solidFill>
                  <a:srgbClr val="FF0000"/>
                </a:solidFill>
              </a:rPr>
              <a:t> </a:t>
            </a:r>
            <a:r>
              <a:rPr lang="ru-RU" sz="3200" b="1" dirty="0" err="1">
                <a:solidFill>
                  <a:srgbClr val="FF0000"/>
                </a:solidFill>
              </a:rPr>
              <a:t>ерекшелігі</a:t>
            </a:r>
            <a:endParaRPr lang="ru-RU" sz="3200" b="1" dirty="0">
              <a:solidFill>
                <a:srgbClr val="FF0000"/>
              </a:solidFill>
            </a:endParaRPr>
          </a:p>
        </p:txBody>
      </p:sp>
      <p:sp>
        <p:nvSpPr>
          <p:cNvPr id="5" name="Объект 4"/>
          <p:cNvSpPr>
            <a:spLocks noGrp="1"/>
          </p:cNvSpPr>
          <p:nvPr>
            <p:ph idx="1"/>
          </p:nvPr>
        </p:nvSpPr>
        <p:spPr>
          <a:xfrm>
            <a:off x="3995936" y="1268760"/>
            <a:ext cx="4557192" cy="5040560"/>
          </a:xfrm>
        </p:spPr>
        <p:txBody>
          <a:bodyPr>
            <a:normAutofit fontScale="47500" lnSpcReduction="20000"/>
          </a:bodyPr>
          <a:lstStyle/>
          <a:p>
            <a:pPr marL="262255" indent="274955" algn="just"/>
            <a:r>
              <a:rPr lang="ru-RU" dirty="0" err="1">
                <a:latin typeface="Times New Roman" panose="02020603050405020304" pitchFamily="18" charset="0"/>
                <a:cs typeface="Times New Roman" panose="02020603050405020304" pitchFamily="18" charset="0"/>
              </a:rPr>
              <a:t>Жобалау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технологиясының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ерекшелігі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баланың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алдағы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іс-әрекетті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жобалай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алуы</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оның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субьекті</a:t>
            </a:r>
            <a:r>
              <a:rPr lang="ru-RU" dirty="0">
                <a:latin typeface="Times New Roman" panose="02020603050405020304" pitchFamily="18" charset="0"/>
                <a:cs typeface="Times New Roman" panose="02020603050405020304" pitchFamily="18" charset="0"/>
              </a:rPr>
              <a:t> бола </a:t>
            </a:r>
            <a:r>
              <a:rPr lang="ru-RU" dirty="0" err="1">
                <a:latin typeface="Times New Roman" panose="02020603050405020304" pitchFamily="18" charset="0"/>
                <a:cs typeface="Times New Roman" panose="02020603050405020304" pitchFamily="18" charset="0"/>
              </a:rPr>
              <a:t>білуі</a:t>
            </a:r>
            <a:r>
              <a:rPr lang="ru-RU"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262255" indent="274955" algn="just"/>
            <a:r>
              <a:rPr lang="ru-RU" dirty="0" err="1">
                <a:latin typeface="Times New Roman" panose="02020603050405020304" pitchFamily="18" charset="0"/>
                <a:cs typeface="Times New Roman" panose="02020603050405020304" pitchFamily="18" charset="0"/>
              </a:rPr>
              <a:t>Жоба</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жетуде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қоршаған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ортасын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процестер</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алдын</a:t>
            </a:r>
            <a:r>
              <a:rPr lang="ru-RU" dirty="0">
                <a:latin typeface="Times New Roman" panose="02020603050405020304" pitchFamily="18" charset="0"/>
                <a:cs typeface="Times New Roman" panose="02020603050405020304" pitchFamily="18" charset="0"/>
              </a:rPr>
              <a:t>-ала </a:t>
            </a:r>
            <a:r>
              <a:rPr lang="ru-RU" dirty="0" err="1">
                <a:latin typeface="Times New Roman" panose="02020603050405020304" pitchFamily="18" charset="0"/>
                <a:cs typeface="Times New Roman" panose="02020603050405020304" pitchFamily="18" charset="0"/>
              </a:rPr>
              <a:t>жоспарланған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тәжірибелік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іс-әрекет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қабылдайтын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педагогикалық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a:t>
            </a:r>
            <a:r>
              <a:rPr lang="ru-RU"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262255" indent="274955" algn="just"/>
            <a:r>
              <a:rPr lang="ru-RU" dirty="0" err="1">
                <a:latin typeface="Times New Roman" panose="02020603050405020304" pitchFamily="18" charset="0"/>
                <a:cs typeface="Times New Roman" panose="02020603050405020304" pitchFamily="18" charset="0"/>
              </a:rPr>
              <a:t>Жобалау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түсінігінің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тезисін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танып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жатқанымыздың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барлығын</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екенін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білімді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қайда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пайдалану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керектігін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білеміз</a:t>
            </a:r>
            <a:r>
              <a:rPr lang="ru-RU"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262255" indent="274955" algn="just"/>
            <a:r>
              <a:rPr lang="ru-RU" dirty="0" err="1">
                <a:latin typeface="Times New Roman" panose="02020603050405020304" pitchFamily="18" charset="0"/>
                <a:cs typeface="Times New Roman" panose="02020603050405020304" pitchFamily="18" charset="0"/>
              </a:rPr>
              <a:t>Жобалау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мәселені</a:t>
            </a:r>
            <a:r>
              <a:rPr lang="ru-RU" dirty="0">
                <a:latin typeface="Times New Roman" panose="02020603050405020304" pitchFamily="18" charset="0"/>
                <a:cs typeface="Times New Roman" panose="02020603050405020304" pitchFamily="18" charset="0"/>
              </a:rPr>
              <a:t> жете </a:t>
            </a:r>
            <a:r>
              <a:rPr lang="ru-RU" dirty="0" err="1">
                <a:latin typeface="Times New Roman" panose="02020603050405020304" pitchFamily="18" charset="0"/>
                <a:cs typeface="Times New Roman" panose="02020603050405020304" pitchFamily="18" charset="0"/>
              </a:rPr>
              <a:t>зерттеу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арқылы,нақтылы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рәсімделген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дидактикалық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мақсатқа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жету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тәсілі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Жобалау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барлық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қандай</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мәселенің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шешімін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жорамалдайды.Жобалау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әдісі</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жеке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басқа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бағытталған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оқыту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оқудың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мазмұндық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бөлігі</a:t>
            </a:r>
            <a:r>
              <a:rPr lang="ru-RU" dirty="0">
                <a:latin typeface="Times New Roman" panose="02020603050405020304" pitchFamily="18" charset="0"/>
                <a:cs typeface="Times New Roman" panose="02020603050405020304" pitchFamily="18" charset="0"/>
              </a:rPr>
              <a:t> мен </a:t>
            </a:r>
            <a:r>
              <a:rPr lang="ru-RU" dirty="0" err="1">
                <a:latin typeface="Times New Roman" panose="02020603050405020304" pitchFamily="18" charset="0"/>
                <a:cs typeface="Times New Roman" panose="02020603050405020304" pitchFamily="18" charset="0"/>
              </a:rPr>
              <a:t>тапсырма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кешені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шеберлік</a:t>
            </a:r>
            <a:r>
              <a:rPr lang="ru-RU" dirty="0">
                <a:latin typeface="Times New Roman" panose="02020603050405020304" pitchFamily="18" charset="0"/>
                <a:cs typeface="Times New Roman" panose="02020603050405020304" pitchFamily="18" charset="0"/>
              </a:rPr>
              <a:t> пен </a:t>
            </a:r>
            <a:r>
              <a:rPr lang="ru-RU" dirty="0" err="1">
                <a:latin typeface="Times New Roman" panose="02020603050405020304" pitchFamily="18" charset="0"/>
                <a:cs typeface="Times New Roman" panose="02020603050405020304" pitchFamily="18" charset="0"/>
              </a:rPr>
              <a:t>дағдыны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дамытады.Ол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оқытудың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мазмұндық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бөлігін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тапсырма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жиынтығы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арқылы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балалардың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зерттеу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іс-әрекетін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болдыруға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себепші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оқытылатын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мағлұматтарды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қандай</a:t>
            </a:r>
            <a:r>
              <a:rPr lang="ru-RU" dirty="0">
                <a:latin typeface="Times New Roman" panose="02020603050405020304" pitchFamily="18" charset="0"/>
                <a:cs typeface="Times New Roman" panose="02020603050405020304" pitchFamily="18" charset="0"/>
              </a:rPr>
              <a:t> да </a:t>
            </a:r>
            <a:r>
              <a:rPr lang="ru-RU" dirty="0" err="1">
                <a:latin typeface="Times New Roman" panose="02020603050405020304" pitchFamily="18" charset="0"/>
                <a:cs typeface="Times New Roman" panose="02020603050405020304" pitchFamily="18" charset="0"/>
              </a:rPr>
              <a:t>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іс-әрекет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немесе</a:t>
            </a:r>
            <a:r>
              <a:rPr lang="ru-RU" dirty="0">
                <a:latin typeface="Times New Roman" panose="02020603050405020304" pitchFamily="18" charset="0"/>
                <a:cs typeface="Times New Roman" panose="02020603050405020304" pitchFamily="18" charset="0"/>
              </a:rPr>
              <a:t> продукция </a:t>
            </a:r>
            <a:r>
              <a:rPr lang="ru-RU" dirty="0" err="1">
                <a:latin typeface="Times New Roman" panose="02020603050405020304" pitchFamily="18" charset="0"/>
                <a:cs typeface="Times New Roman" panose="02020603050405020304" pitchFamily="18" charset="0"/>
              </a:rPr>
              <a:t>ретінде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алып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шеберлік</a:t>
            </a:r>
            <a:r>
              <a:rPr lang="ru-RU" dirty="0">
                <a:latin typeface="Times New Roman" panose="02020603050405020304" pitchFamily="18" charset="0"/>
                <a:cs typeface="Times New Roman" panose="02020603050405020304" pitchFamily="18" charset="0"/>
              </a:rPr>
              <a:t> пен </a:t>
            </a:r>
            <a:r>
              <a:rPr lang="ru-RU" dirty="0" err="1">
                <a:latin typeface="Times New Roman" panose="02020603050405020304" pitchFamily="18" charset="0"/>
                <a:cs typeface="Times New Roman" panose="02020603050405020304" pitchFamily="18" charset="0"/>
              </a:rPr>
              <a:t>дағдыны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дамытады</a:t>
            </a:r>
            <a:r>
              <a:rPr lang="ru-RU"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marL="262255" indent="274955" algn="just"/>
            <a:endParaRPr lang="ru-RU" dirty="0">
              <a:latin typeface="Times New Roman" panose="02020603050405020304" pitchFamily="18" charset="0"/>
              <a:cs typeface="Times New Roman" panose="02020603050405020304" pitchFamily="18" charset="0"/>
            </a:endParaRPr>
          </a:p>
        </p:txBody>
      </p:sp>
      <p:sp>
        <p:nvSpPr>
          <p:cNvPr id="6" name="AutoShape 2" descr="data:image/jpeg;base64,/9j/4AAQSkZJRgABAQAAAQABAAD/2wCEAAkGBxMSERUTEhMVFhUXGBgXGBgYFxgWGhgbGBgWGhgXGhgYHSgiGBonGxUVIjEhJSkrLi4uFx8zODMtNygtLisBCgoKDg0OGxAQGy0mICYuLS0vLSstLS0tLS8tLS0tLS0tLSstLS0tLS0tLS0tLS0tLS0tLS0tLS0tLS0tLS0tLf/AABEIAMgA/AMBIgACEQEDEQH/xAAcAAACAgMBAQAAAAAAAAAAAAAABwUGAgMEAQj/xABHEAABAwIEAwUFAwkGBQUBAAABAAIRAwQFEiExBkFREyJhcaEHMoGRsULB0RQjUmKCorLh8BUkU3KSkwgzwuLxJTVDc7MW/8QAGgEAAwEBAQEAAAAAAAAAAAAAAAECAwQFBv/EAC8RAAICAQQBAQcDBAMAAAAAAAABAhEDBBIhMUFRBRMiMpGh4RRh8HFygdEjUlP/2gAMAwEAAhEDEQA/AHihCEACEIQAIXiJQB6hCEACEIQAIQhAAhc2J1S2jUc3cMcR5gKpW97fPDXMdmDgDIaOfnGyieSMK3DUW+i7IVFvcWvKTi1xeSP0aQI+cqHq8euYSH3BYQYILGkg9IDpT3qt3Nf0ZosM3yl90NJCWVPjfNGW8pnqC0MI23D468lc+GLupUY81TLmvjp9lp+9TDNCbqL+zIlCUeWiaQhC0JBCEIAEIQgAQhCABCEIAEIQgAQhCABCEIAFGcRY3Ssrd9esYa35uJ0DR4kqTSW/4jMTcBa24Oji+q4dcsNb/E5AmQfEftJvK7iaVY0W8gzSPCdz5+gWjAfaHiFB2apVNZnMOMyPHmPMJb06xHNddHECCFYqPqPg7jS3xBvcOWqBLqZOvm0/aarMkJ7KMDm7o185a2SQ0dcp0npKfazUk+jSUXHsEIQmSCEIQBzYkJo1B+o7+Eqt4XbhraNRtSpo5geCQBHZ+A2Et38fNWi6EscP1T9FXe2DreizK8EZBPZmOQMEiDos8iVW/BUeyRxCzc52Zo5DnzSHv8Gr1q9V3ZPMvcRBbzc7eT5J7XeItYxxDhIBI1jUDn0Syw3GqAjNWpgnUy4fFDyOcOVRWFpS45IXCODrk1GZqJAJ7xJboPn+r6pzcNgxWkQe1Ijya0KOwe8p5Mxe2CJGoiJ+mhUrgWvbHrWf9GrPElubTNM820k0SqEIXQc4IQhAAhCEACEIQAIQhAAhCEACEIQAIQhAAvn3/iNqf363b0tyfnUd+AX0Evnr/iL/APcKHhbj/wDSogBUgrfZW7qjw1okk/0T4LXRaCddArpwnaMa3vDc69YUZMm1HRixb2MX2chorUqTXat723IA8/FN4JScJWX98ptt27AVHlx5SAZPM7QE2ws8Hyj1XzL+h6hCFucwIQtZqIAyqbFVa4rk0adM03BocJfpENzdDI1jcBWRxlRNfC3HZzY5AysssJyjUHTHFpPlEHjdFtO2rVCXDLSqOAnUANMfvQkvhtk6pUZ3dHHTykhPTEcGuHthr6BnQ9ox7wR00cFwW3Ddy06/keXnlpPaSPDWFnHFm27ZysFPY7hGihYtxe6k7sqdMFjW5CNQ73QJmY6mI0TT9nty6rZMqPgOf3zG0uAOnguJ3CdNxl1C3cTucup+bfAKfwyyFKmGNaGgbBuw8BoNNFrjwqHRO/JJ3JkohaG3TSYBkjcLnZjFEmM4nodDPSDzWiVjo70LGm8ESFkgAQhCABCEIAEIQgAQhCABCEIAEIQgDwlfOPt3v21sTys17Kmym4j9KXOI+GYeqa/tJ4wdZdlSpAdrWzakHRo0lpBAzSR9UlMRwR0Gu/7TjLncydTHVS2XFFNt35XTAMDY7a+W6unD9T8yHnUBsnrpuqfcU4eQCmRwBYHI7MJYQRqOoXPqH8KOrTqmy/ezOj3nXEZWuGXxdtrHTTfwTKaVULWtlpURoJYAY01Gh9fqp/D7nSCtsaSVI58snKVskULyUStDI8eVqqBe3B8QDyn1XBWxEt3NL4OcfoEnJLsaTfRncVXN1C5f7Sd0H9fFcr+IN/zbXeTgUW+IU3//AAtHyXLPVYovmRr7mfodYxI9B/XxXoxHwC4RitD/AAvQL3+07f8AwvRR+sxf9w91L0O4Yj4BeVcUI2ZOnLkBH4+i1CtQy5uz0W22uqWuVhCa1mK/nF7qXobrexHadoHO1Gg0y/RcOMWY1Aa7vajLtOnvF0ga+Sk6THQMpcG8gMv3o/JXOJzuJbGxDd+ugXZCa7RDb8nLglzB7J2jgJiTInlrqplRlPCgwgsOomM0kweUzt4KSCp0JnqELwlIR6heAr1AAhCEACEIQAIQhAAhC8e6BJ2CAKX7RqNu7sDcPyZTULXAFzvdAhrRJJzZPkUveNcXt7i2pW4Dw6l0aWtcY1cOfjtzVW4r43fc3VSqZLcxDBPusB7oH1+Kww7HO0OV+odp3tSOhncIfQ1ZwYdw46q9oGoc6SdQQAdZnwTXw23FJoaNgqvwsGmoHhpJaYcwa6HmE3LLBqTXB4zO5gGIH4lcmTG8kqR248ixxt9mLsIdUo04OWo1sgHYzqQSuW0v3U3ZKoLXDkfqOo8VYWOyx4aLpvbKnVblqNDh6jxB5FbvHxwcm/1OMXugyla6GNMcN+v1hR7mNolzQe607uP3qj0eGLpwLhesaCSYDqhjXbReNHNqMuWeyVU65Vo61igoW0XjFn9qQWPDYBGrSVG1LKo6B2rY56HXruCqXiOA39OCy47Rp2c2qWieneIWt2D4i1ocXvAOkmsInXT3kpaTVSdvMvoy4zcVSiy1N4ZioHtrNZB2a2AfMCApm2sw0k55+Gn1S9o4TiDjAe8ncfnt4/aWDsOvv8R3+9/3LN+ztRLl5V9PyU55JcbWME4Y2Z7T90L0Ya3/ABP3QqNTwDEdHS/LoZ7XSD+0ucYde6/nD/vf9yT9maj/ANV9PyStz6ixlOotyBufbnCytqQaZzz8I+9UbBMEuXu/OvqEcmtrETpJLnToNOSnMPw2g6s6jU/KGvaJP94c5o0E6/EfNC9k6j5lkX0/IOVcNFypYixoA6LJ+KsA39VQ7u3sw7I2pc/5hWcR6qRwR9CgDlqVH5iD+cdmOnKY2XZjWpXE8qr+38mTw+Ui3Wd1nDXcnAH5rtVcwiuxrGsa6coAk7mNip0XLeq6tJKdNT9THLBxZpxjEmW9F9aoYawSfHwHiTA+KTOL8f3NV5/Omm07MYcuUctd3FW32x3bjZhjPdztc4+EOgfOEjalzn5nN0XU5W6EoUrY0sG40uabgTUNRs6teZkeBOoKZ3DnENK8YXM0cPeadSOhnmD1XzJYX0ns3yQdpPPlCsfAOOVLe7YA4hvasa6T9l7srgeu/ohMlo+kEIQrIBCEIAEIQgAXFjTXG3rBnvGlUDfPIY9V2rCq/K0k8hPyQB8ThxHgt1CqQQpDGG0qjjVpZs1R5c5sQ1uckwNNtdFYMG4XpmiS4F7yRqCRkETMAwdesqJzUVydEcLuiW9nFSKtWq6cmVrZ8efpCc2A3+eixzhBI2+noldwnhjWMLHCRmO5MEeQKZmE2VM09XuABgAEbQOoP9BZYpfEzXND/jRMWjhUf4Ngk8vAL3EMXazut1d6BaO2p0mw0b6nWZUNXYXuJYJA1P8AXzWkpUc8cdvkisQZUrVTqYOs8hO/qt1KiGgZSBG8yZ6yEU7locQXCdoBG/Tdct5iDafv5mgzqWOA03OoXyeo1Oplmawx4TPahj4SMbi4FEOzvFOnoRm1DS0jbXWfmtR4zti4TVe6P0WPI89TKXWO48Lh5LjAHujz+/bXxXDhFZuYmoTA2bmIH/jxXv4tNk2pzlz+3Rwz1Nv4UOWwvaVdo7KtMTGha4A7jU7LdUwxh2dHz/FK6piAAzABgbzYSPvTPwypbOs6TqmVwLWOBbIJjqZkmZnqsc2mzp3HIkv3X+isWpl4X0N1LCHPGUVHR+1A+GaFuNKjbNhvfqHQE7k+H6IXJVx8PPZUnMZpPecGAAGNJKi7Voq1ao7agTTcGHO/ukkTLY3C3w4M23nl+tUvoXLK38zpehO1Lmo2XsLC6PcOYg+E5tDvr4qAw+2rOr1albudoCdDzJ20OwHLwCC2kbJ9UMp6ZiHdu7MIeeUQdo32hdeICmKlDuW0Oc9pDKzoPcLhMN2EaHXUq4abWrFLHvXPmujB5cSnur+I6HWbTTazO2Wn3su4mY3Wu5wem7VrsvwJH10W62e016lMUqRytpuA7d0AOLho7Lr7vTTRcLsQH5LUqZaYNLtA53bHMeye4OhkQZDY36FcD9n+0Fypr+dGq1UHxz9vJso2tdkZMrjy1g+qwxfF7u3aDVZlGsHQ8vBSbqvZupPdTdTpk7ucxwOktAylTuJWNvesa1xkNdMAwdoIPhqt9HDPGco5qtVVGefInFNLhi6vcYbc2tSk8yS0g8yJHdMfD0KTdWmWug6J4cQYdb2lYMpUiKbnU2OMlxc550A5gQeX4qgcV4WKjKdRrKjamUAgtgbakk7GeS7nFxlfqZpxnCvKKRUrS4GdB8yprCKgZc0S0zL6ZEciHtIkKFq2xa7K4EOHJNH2N8Eur1fyyuIpUz3BHvv+P2QPUrU53wPkL1CFRmCEIQAIQhAAue/E0qn+R30K6FhWEtI8CgD5O4Uph1z2ZEtOUEeDXA/QFWjCrctLgCQ2SImNJ0Wv2RWDH31ftJlujY6lzgZ+Q+aZV1wi3Mcmx1nQLmyKT6R14pRXbITh6xdVLsjmgtiQZ2Ok6cpVndWNN/ZNcHEtb4DmZPTdY4ThAt6jXGZcCw9CHR94C4OLbhtu8VXOaxpGr3a6gbNaPeMfRPDBeR58nhdHXi2JstR2tU52tyzy94xtzIHJdV3jLalp2tE92p3GEd3U6HTlGqT/ABHxE6/q0reiCGFzQydTUe4wC6Nt9uSbuIYIGUre1ZoyiwSerjpPnOY/FVqGoY2yNL8eVbujiwOlTpNLjAqTuYBgbAeChfaRiLnWbyfd7rWjzOrvlIU9TqEP7PJLhpJMfHZQntAsX1bOo0ZAQWwM0S6RA7wHI9V5EcuR7YOkrXXk9XJC5uflrj8CQqVufNaqlw4891hcUSx5a4gkaGCHDxEjQ/BBK9s8fySlrfuNIsPw/r5Jg8LYmWPs7eGTIzmqYYA4FwafgR9FROFsMNeptLW5S/wBIHPr+Ka15xPbCoGOs6R7EkNJjvuEN17undz7zsjEoyyVJXRvjjNRe1GPFOC07i5p57i0oMFJ0uYWgFwccodJALjrz2C7eEqbLYVaDLqi5geDn7POHZmQdWuiBAEaqM//AK9guC9tpSaDSy5BESHE59GjXWFzW3GFanVrOpspND3ioGlubKcjW6bdPVd6UnGvH+BPBka2klR7M4U4dtagsZVa0FvfIa8kH393QI05qVxW7bNo81bfStTOtMx32Pa6QX7CZjTqqazi2uLM28MyllRuxmHlxPOJ16LLH+MLivRa2o5oaxzXS1uU6NI3nxQ4tcv9yPcTqyYxjFGvq1XU+zcDTazMxmUOyOcZbq7fMRM7AKp2+J1mU3tpEBpkOYQHNObfRw0Pl1XBRxqC0g6HRw5eIjpCibrEnMe5o2nf71xb5X2ZV6DQwPF6VWydFOgyrQYM0nLUcG/bHdh089VYRdOD6L28/tdBEkfECEkBfF2V4AkaOERI6TzBTi4RrCtbUwTqAI+70hc2ol8Sb7OzTxcsckdV7h3bGuHOMVmhzZ+wYyy09Q5oPyVcuc1CmTUzXrpgufUFP3Z/5dPYDfXc7yVeK9BjizMC0sBjWGuzEfOCOfVVXiShmkSD4ECPmAIXVjknGzgmmpUyl2TKN3VOWmWODtWu1LOh8k5fZy5v5McoiHQ4cpGkgcpEFJbC6nZ3zS3Zwc09dWkwfJzQnlwdgT7QVWucHNc5pb1gNgk9D+Cbom3ZZEIQpGCEIQAIQhAAvCvV4UAIL2a/mr6+p+69tdwBgEwH1BoD5Jw0y4t7wnxiPmEtsewF1piL7hmraz3l8fZJdIPiIIn4q7YDdNAyuInoSB98ptDuztc4ecGQDrqOfmqV7UrI1rIuG9IipH6sFrh8nT+yrbftyP02OoUZi0PpOpkT2gLI65gWkeqhIHyhaexbBO1v+3ePzdu0vHTO7usHnBef2QnZW1cXHn9FXeEuGjh1oGuIL3HPUjYGIa3xAHqSpZuG1q/vONNnUe8fno0evksc9zdUdGFKC3NnJfWWcy0gOHw8lTvaHf8A5PQa2sQ8vd3ROojd33fFM+zwRlNsBzj4kyUgvbffB2IGk0yKTGt/aIzH+IfJckNPO1uVI6/1lcRfX7EVivDYq2QxGi4EOqOp1KUQ5jgdHCDsRB+KruH2ZqPDdupPL+atfstuDUq1LRx7lVucD9dgn1E/IK/2/B9N7wCyHA+83f8AmvQ2PbwcUsilNuRFcKYU2i12Ubx8YQ/h0OcXEmSSd+Z3+pTCteHOzhmjm/pHQz0W6rgLBDi10c4Oy43HIpWrR62n1WGCrti8Zw6znPzW1/D1IiCPUg/NMa1wO3dp356Zl5cYTbN0AJP+YqmslW5fc0/X4727fsK08KAGG1CGnkWhzvIO/kurF+EadHDq9TXNkluYknQj1iVfSaVIS1on5lRmMYdXvKZphjtY1IIGh5yp35JeWzLJmjVVR85l8GDtK2Vb+Y08NeikeMMBqWdy+jUEFp+BadWuHgRCr67keQ2dIunbDbonFwvUdb06D3e69jc36p5HySs4Wwr8puadP7JcM56MB7x+Uj4r6RtTQ0DaTDpABbOg8FyalbmlZ36LJ7tSbV2qIPHsXIAJ67DWRzgc9FWsRe4t7R1QCnGZp1kjfbfZNu0tLd5zNpMD266NAPzhJ3jUNt8QrUnAhpIe07iHgO25AEkfBdGGO1dnDqJ7pdUQvAlobnE6RGrGvzOPLLMfevpMJMcMWhdVZ2TskkbCWuk7iE52rVmCPUIQkMEIQgAQhCABeFerFxQBR+KqebN4On7lyYLiAaQHOII/VDvWCQpXE2F78o3M+qq1Vha6RuPJNiiX2pSbXpQBrEtJ0g/dK5sMwvIRVre+Pdb+j4nx+ihcGxzK4B5JMnWNBAOgjZdOLcQNazMDPQdZSKDjLHW0Leo+M5AOVgBJcRtts2Yk9JSmZ7Ua/wCg3/U8KdxC7c9xc8ySY9dAPgl5xVg4pPDqckPklsba6wfuVRJdlrb7U7iQOzb/AK3pe45fur1qlVxkvcSfiVpoVDMLnqbqZfMXHolOF6z2XNM035HzAMxuI+9fQeCY5UY1va0wTzcN/iOa+dcEZNemB+kD8k9sKuCGgP10VwFIutDHaL4BMea7WX7Ts4HkqHcPB91vxWzCsXt6Tw2vWDDyadOup+SppEnXxXxELfNlPenQDflJ+qkLK7p3DBBgmII8UsMVx+3qV6jyHOl7iDEyMxiNdohbcH4lpU6rA0uDcw3GjdevRcEsLuzvhnVV0NJvD72vDxWa6OoIjqREyVneG7aT2Qa9vKaha7yjLE/FabDE5cAToVsu61SDleW68tfJdccaiqRxyySk7ZQPaNw7c3VNld9GKkQWhwcYB016pb4PwXXr1m0uzfTkgEuEAePinnc4hXaIc0VG+G6i7G8Y2rnc1w5wGprHXkTnfgk+FOAaNgwkBtRziMznDkNRofordRc1uoaAT0AE/JR1hijbgaAtAOoK5sdxanSaXOdAYC5x5AD+oT2oVspPtM4p/JLhjKROZwDnZXRA1GsdSFWajzcO7Z8OzRqdTAHVVHiLGfyu5qVz9ow0HSGjRo+/4rLCbepUdkaQ6SO7J0109UlBImWRyHh7NsPa4OrAgtYSwAbB0CddjvyV/YVEcK4b+T21OluQJcerjqfUqVB1SY49G1CEJDBCEIAEIQgAWi6qhrXOOwBJ8AFvKoXGGPA1HUJIYz3o3cRqfgJCmctqs0x43OVI68LvqdauDTqNeG950btHiDBCiMXt8tR8bSY8lwcHW9R9V76QytMBx5HXZWjGrGGgzJRGTkrYskVGVIpdV0CR4rTUoyGzv/IqRrW5BJbsTz5LF1Mk978FdGdkHiNEl4Dd5BPwH81XuLtKTOoePhLSY9FeKgkkjr/Xmqfx2Q8tpA5Y/OExzMtAPwB+aqCdkz6KY6m1+p0PUf1qo27pEPPzClHWz29COo/BW3H+Eq/9lWtbsyXy92VrS55p1CC1xjbbbxCvKl2icT8FU4Qti64BjZN+l7oVV4LwXs6Qc8Q87g7jwVupsnbbqpgqRpJ2Z0X6pb8b4hN3UAjuw3rMCTp5kj4JkUwJ02GpJ8Ofkkjil1ne50zJJnqSZTqyWzqs7zM7Kfgu5VllYtcHDkZ/FWVjpAI2OqiSotDB4Jxw1QaVQy9g0PVu2viPvCttpioHdft9Ep+FnEXdKOZIPkWmUwbkQqi+BM23b3do7snSN9PFcovXg6gT5LFlQtMjdbn12VPfbB6tTA22mIvzQHZcwjQQPBUP2hYjVa5tsCSXEPeTtBMUwT0mT8ArfQyio0MJOvNU/j9n98qj9Vn8A+9Jug7JLAPZpUcQa725d4Y37z+CZnD/AAdbW5DmU+8NiSTr11Wzgq5FeyoVebmCfNuh9QVZKbVDdiSN9MIcsmheOSKMqZ0WS1UzqtqABCEIAEIQgDwpe4lws+6xGu89ygOzzHnUOQGG9BtPj4phOXPKTin2VGTj0c1pZspMDKbQ1o2AXPiltnbEx4+SkYWuq2RBToko104scczNNjGrXfgo65rNjRwjoRJH9eKv1S3aREKHxDC6Ya52UCAT8gjkkX2IYuykwvc6AOpEk9GtHNL+8xJ1Wo6o/cn4AbAD4KExasXVXySRmdEkmJJ26LRRqGQt8bSM8kdyLpwvbNr3VGkdnVGh3kSJ/BfQV9TFVvceGubpExEfcvnnge8bRvKVV+zXCfjpMeG/wTwxqyNSKjNSRrCvIuScXRBXlu1jyHOa7y1lanOLtIgcmjn5rbUtSz3xB5N5lbKVPlzO8ch0H4rM2OW7ozQqgf4dSf8ASfRIi5s3MbJOvgn7xLctZZXLaQhzKRzHffkPGJSJvaktKaSoht2iNU3hFaWZebfodlBtXZhdWKg6HT8PVZs1Ljws/wDvtAeLj8AxyZtyz1S34DoF13UqcqTD6kNH/UUy3MzCR8QqSpEXbZHvaBuEBmbTZvqVlV8V7bMcXANkk9EFEpg9tJ0aBH1KW3Hx/wDUK4HIsHyptTkwm2A0GzZk9XcykVxRddpdXFTrUfHwJA9AFMgQ1vY9UcLV9B4INN+ZoO+SpqPUOTDaF8ysxisH9pnObQTtt0jZWLD/AGhXrNO1JH60O/iBUgh+tQ4JTWHtAvH6TT+LPwKsVnfXlca3QYD+hSbPzJKQy4VqgYC5xDQNySAB5krKzumVWB9Nwc07EbHyS848wJjLCtcVK9epUYBkzVNMznBo7sQN+Sm/ZTblmGUiZ77nv+BcQPRoPxT8CLehCEhghCEAVzjXiRljSpveHEPqBndAPIk6nQaBc9hxtZVQD2uSdu0aW+uo+RWn2r2HbYZW01p5ao8mnvfuFyqHAl+KmFU2Ogmi59LXXRplv7rgn4AZbMctSNLij/uN/Fc1xxFaN3uKX+sH6JQY6QCYAHkIVVuapncoCh13/H1lTmHuef1WwPm6FT8f9pLqrXU6VMNa4QZlxIO+ugHwBS8Qiw2nJxg5r6rajGBktggcyOfjv6KEtRLh81ZK7A4CVwXFIMgDnqf6+a0j2RLhGltctOhjkm1wTxmX0vyerUDao7rHExnb9nU7PgR4x5pQNol72saJJIAA5kmAPmrpxfwdVs+zDjna5jQ5w5PA7zY5jMdD0WjfNGd0M42biZDgTz6+q66No5oIG558/IdPNJqx4puqLQ1tUPA0AeM0Rt4j5rfX9oF5l1FNvIFrTP7ziB8lNFKSLj7Q8Rba2vYNI7WqQYB1gEEud5xA+PRJ26pPdGVriPBpP0Unbtq3leCXPqOOpcZPiSfD6Jz8P2LaFFlNo0aPmeZPiSlJpKgTdnz+2yq/4VT/AEO/BduF4dU7QE06gjXVjhr8l9GtrlYOrFZbjQXXs7pw65DgQSKe4jTv/erfTdGxggrXc0QK3aD7TcrvGD3fq70W/ss2uh6rS7RKVG6nWpH/AJjAT1aYlbP7Rpjusy0gdC6czo8PFcLrAfordbsZT+wC7l/4/FA7LBaV2spgUpDerhq/rA5DxSR45pht7cNbsan8WUn1JTesqjnPl+rjsBsAOXgPFJvjMPF7WFQQ/tnSPDUt9MqTGjgCzYVgF6FmUicwqvBCY/Dl1slNa1YKu/DN/qNUAye9rl9FlSpDepVB8wxrj/EWK/8ADtn2NrQpfoUmNPmGifWUqeL3flOIWNvyEEj/AOyoJ/dpFOVpTZKMkIQkMEIQgDgxSgKlJ9N2rXtcw+TgQfQpE8C1nUal1bO30fHiwmm//oQhNCZhjdTUquVTqvEJFowQhCAPHO0+KjcTY4OnXUCPWYQhaR7Mp9Fv9j2C9viDXuEtotNU/wCbQM9TP7KdeP4Qy4pOpvEg+h5IQnN8kw6EtjXCNalVLRJb6/zXJR4UquMBp+JQhTvYKCLzwvwqy1aSQC925j0HQKxhkIQoNEj2F5CEIGaLihmC4uyezQGQhCaYA6uRyd8NfrC6LNrn6NaGz9p5E/IbrxCaYmi14LhAZ3jJJ1JO7vwb4Jae3DCctxQuGjSo0sd/mZGU+Za6P2EISbBC9QhCRZnTKnMFuCHBCEAWPhU9vjOc6ikwn/S0M+rynRSOiEKmQjahCFIwQhCA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ru-RU"/>
          </a:p>
        </p:txBody>
      </p:sp>
      <p:sp>
        <p:nvSpPr>
          <p:cNvPr id="7" name="AutoShape 4" descr="data:image/jpeg;base64,/9j/4AAQSkZJRgABAQAAAQABAAD/2wCEAAkGBxMSERUTEhMVFhUXGBgXGBgYFxgWGhgbGBgWGhgXGhgYHSgiGBonGxUVIjEhJSkrLi4uFx8zODMtNygtLisBCgoKDg0OGxAQGy0mICYuLS0vLSstLS0tLS8tLS0tLS0tLSstLS0tLS0tLS0tLS0tLS0tLS0tLS0tLS0tLS0tLf/AABEIAMgA/AMBIgACEQEDEQH/xAAcAAACAgMBAQAAAAAAAAAAAAAABwUGAgMEAQj/xABHEAABAwIEAwUFAwkGBQUBAAABAAIRAwQFEiExBkFREyJhcaEHMoGRsULB0RQjUmKCorLh8BUkU3KSkwgzwuLxJTVDc7MW/8QAGgEAAwEBAQEAAAAAAAAAAAAAAAECAwQFBv/EAC8RAAICAQQBAQcDBAMAAAAAAAABAhEDBBIhMUFRBRMiMpGh4RRh8HFygdEjUlP/2gAMAwEAAhEDEQA/AHihCEACEIQAIXiJQB6hCEACEIQAIQhAAhc2J1S2jUc3cMcR5gKpW97fPDXMdmDgDIaOfnGyieSMK3DUW+i7IVFvcWvKTi1xeSP0aQI+cqHq8euYSH3BYQYILGkg9IDpT3qt3Nf0ZosM3yl90NJCWVPjfNGW8pnqC0MI23D468lc+GLupUY81TLmvjp9lp+9TDNCbqL+zIlCUeWiaQhC0JBCEIAEIQgAQhCABCEIAEIQgAQhCABCEIAFGcRY3Ssrd9esYa35uJ0DR4kqTSW/4jMTcBa24Oji+q4dcsNb/E5AmQfEftJvK7iaVY0W8gzSPCdz5+gWjAfaHiFB2apVNZnMOMyPHmPMJb06xHNddHECCFYqPqPg7jS3xBvcOWqBLqZOvm0/aarMkJ7KMDm7o185a2SQ0dcp0npKfazUk+jSUXHsEIQmSCEIQBzYkJo1B+o7+Eqt4XbhraNRtSpo5geCQBHZ+A2Et38fNWi6EscP1T9FXe2DreizK8EZBPZmOQMEiDos8iVW/BUeyRxCzc52Zo5DnzSHv8Gr1q9V3ZPMvcRBbzc7eT5J7XeItYxxDhIBI1jUDn0Syw3GqAjNWpgnUy4fFDyOcOVRWFpS45IXCODrk1GZqJAJ7xJboPn+r6pzcNgxWkQe1Ijya0KOwe8p5Mxe2CJGoiJ+mhUrgWvbHrWf9GrPElubTNM820k0SqEIXQc4IQhAAhCEACEIQAIQhAAhCEACEIQAIQhAAvn3/iNqf363b0tyfnUd+AX0Evnr/iL/APcKHhbj/wDSogBUgrfZW7qjw1okk/0T4LXRaCddArpwnaMa3vDc69YUZMm1HRixb2MX2chorUqTXat723IA8/FN4JScJWX98ptt27AVHlx5SAZPM7QE2ws8Hyj1XzL+h6hCFucwIQtZqIAyqbFVa4rk0adM03BocJfpENzdDI1jcBWRxlRNfC3HZzY5AysssJyjUHTHFpPlEHjdFtO2rVCXDLSqOAnUANMfvQkvhtk6pUZ3dHHTykhPTEcGuHthr6BnQ9ox7wR00cFwW3Ddy06/keXnlpPaSPDWFnHFm27ZysFPY7hGihYtxe6k7sqdMFjW5CNQ73QJmY6mI0TT9nty6rZMqPgOf3zG0uAOnguJ3CdNxl1C3cTucup+bfAKfwyyFKmGNaGgbBuw8BoNNFrjwqHRO/JJ3JkohaG3TSYBkjcLnZjFEmM4nodDPSDzWiVjo70LGm8ESFkgAQhCABCEIAEIQgAQhCABCEIAEIQgDwlfOPt3v21sTys17Kmym4j9KXOI+GYeqa/tJ4wdZdlSpAdrWzakHRo0lpBAzSR9UlMRwR0Gu/7TjLncydTHVS2XFFNt35XTAMDY7a+W6unD9T8yHnUBsnrpuqfcU4eQCmRwBYHI7MJYQRqOoXPqH8KOrTqmy/ezOj3nXEZWuGXxdtrHTTfwTKaVULWtlpURoJYAY01Gh9fqp/D7nSCtsaSVI58snKVskULyUStDI8eVqqBe3B8QDyn1XBWxEt3NL4OcfoEnJLsaTfRncVXN1C5f7Sd0H9fFcr+IN/zbXeTgUW+IU3//AAtHyXLPVYovmRr7mfodYxI9B/XxXoxHwC4RitD/AAvQL3+07f8AwvRR+sxf9w91L0O4Yj4BeVcUI2ZOnLkBH4+i1CtQy5uz0W22uqWuVhCa1mK/nF7qXobrexHadoHO1Gg0y/RcOMWY1Aa7vajLtOnvF0ga+Sk6THQMpcG8gMv3o/JXOJzuJbGxDd+ugXZCa7RDb8nLglzB7J2jgJiTInlrqplRlPCgwgsOomM0kweUzt4KSCp0JnqELwlIR6heAr1AAhCEACEIQAIQhAAhC8e6BJ2CAKX7RqNu7sDcPyZTULXAFzvdAhrRJJzZPkUveNcXt7i2pW4Dw6l0aWtcY1cOfjtzVW4r43fc3VSqZLcxDBPusB7oH1+Kww7HO0OV+odp3tSOhncIfQ1ZwYdw46q9oGoc6SdQQAdZnwTXw23FJoaNgqvwsGmoHhpJaYcwa6HmE3LLBqTXB4zO5gGIH4lcmTG8kqR248ixxt9mLsIdUo04OWo1sgHYzqQSuW0v3U3ZKoLXDkfqOo8VYWOyx4aLpvbKnVblqNDh6jxB5FbvHxwcm/1OMXugyla6GNMcN+v1hR7mNolzQe607uP3qj0eGLpwLhesaCSYDqhjXbReNHNqMuWeyVU65Vo61igoW0XjFn9qQWPDYBGrSVG1LKo6B2rY56HXruCqXiOA39OCy47Rp2c2qWieneIWt2D4i1ocXvAOkmsInXT3kpaTVSdvMvoy4zcVSiy1N4ZioHtrNZB2a2AfMCApm2sw0k55+Gn1S9o4TiDjAe8ncfnt4/aWDsOvv8R3+9/3LN+ztRLl5V9PyU55JcbWME4Y2Z7T90L0Ya3/ABP3QqNTwDEdHS/LoZ7XSD+0ucYde6/nD/vf9yT9maj/ANV9PyStz6ixlOotyBufbnCytqQaZzz8I+9UbBMEuXu/OvqEcmtrETpJLnToNOSnMPw2g6s6jU/KGvaJP94c5o0E6/EfNC9k6j5lkX0/IOVcNFypYixoA6LJ+KsA39VQ7u3sw7I2pc/5hWcR6qRwR9CgDlqVH5iD+cdmOnKY2XZjWpXE8qr+38mTw+Ui3Wd1nDXcnAH5rtVcwiuxrGsa6coAk7mNip0XLeq6tJKdNT9THLBxZpxjEmW9F9aoYawSfHwHiTA+KTOL8f3NV5/Omm07MYcuUctd3FW32x3bjZhjPdztc4+EOgfOEjalzn5nN0XU5W6EoUrY0sG40uabgTUNRs6teZkeBOoKZ3DnENK8YXM0cPeadSOhnmD1XzJYX0ns3yQdpPPlCsfAOOVLe7YA4hvasa6T9l7srgeu/ohMlo+kEIQrIBCEIAEIQgAXFjTXG3rBnvGlUDfPIY9V2rCq/K0k8hPyQB8ThxHgt1CqQQpDGG0qjjVpZs1R5c5sQ1uckwNNtdFYMG4XpmiS4F7yRqCRkETMAwdesqJzUVydEcLuiW9nFSKtWq6cmVrZ8efpCc2A3+eixzhBI2+noldwnhjWMLHCRmO5MEeQKZmE2VM09XuABgAEbQOoP9BZYpfEzXND/jRMWjhUf4Ngk8vAL3EMXazut1d6BaO2p0mw0b6nWZUNXYXuJYJA1P8AXzWkpUc8cdvkisQZUrVTqYOs8hO/qt1KiGgZSBG8yZ6yEU7locQXCdoBG/Tdct5iDafv5mgzqWOA03OoXyeo1Oplmawx4TPahj4SMbi4FEOzvFOnoRm1DS0jbXWfmtR4zti4TVe6P0WPI89TKXWO48Lh5LjAHujz+/bXxXDhFZuYmoTA2bmIH/jxXv4tNk2pzlz+3Rwz1Nv4UOWwvaVdo7KtMTGha4A7jU7LdUwxh2dHz/FK6piAAzABgbzYSPvTPwypbOs6TqmVwLWOBbIJjqZkmZnqsc2mzp3HIkv3X+isWpl4X0N1LCHPGUVHR+1A+GaFuNKjbNhvfqHQE7k+H6IXJVx8PPZUnMZpPecGAAGNJKi7Voq1ao7agTTcGHO/ukkTLY3C3w4M23nl+tUvoXLK38zpehO1Lmo2XsLC6PcOYg+E5tDvr4qAw+2rOr1albudoCdDzJ20OwHLwCC2kbJ9UMp6ZiHdu7MIeeUQdo32hdeICmKlDuW0Oc9pDKzoPcLhMN2EaHXUq4abWrFLHvXPmujB5cSnur+I6HWbTTazO2Wn3su4mY3Wu5wem7VrsvwJH10W62e016lMUqRytpuA7d0AOLho7Lr7vTTRcLsQH5LUqZaYNLtA53bHMeye4OhkQZDY36FcD9n+0Fypr+dGq1UHxz9vJso2tdkZMrjy1g+qwxfF7u3aDVZlGsHQ8vBSbqvZupPdTdTpk7ucxwOktAylTuJWNvesa1xkNdMAwdoIPhqt9HDPGco5qtVVGefInFNLhi6vcYbc2tSk8yS0g8yJHdMfD0KTdWmWug6J4cQYdb2lYMpUiKbnU2OMlxc550A5gQeX4qgcV4WKjKdRrKjamUAgtgbakk7GeS7nFxlfqZpxnCvKKRUrS4GdB8yprCKgZc0S0zL6ZEciHtIkKFq2xa7K4EOHJNH2N8Eur1fyyuIpUz3BHvv+P2QPUrU53wPkL1CFRmCEIQAIQhAAue/E0qn+R30K6FhWEtI8CgD5O4Uph1z2ZEtOUEeDXA/QFWjCrctLgCQ2SImNJ0Wv2RWDH31ftJlujY6lzgZ+Q+aZV1wi3Mcmx1nQLmyKT6R14pRXbITh6xdVLsjmgtiQZ2Ok6cpVndWNN/ZNcHEtb4DmZPTdY4ThAt6jXGZcCw9CHR94C4OLbhtu8VXOaxpGr3a6gbNaPeMfRPDBeR58nhdHXi2JstR2tU52tyzy94xtzIHJdV3jLalp2tE92p3GEd3U6HTlGqT/ABHxE6/q0reiCGFzQydTUe4wC6Nt9uSbuIYIGUre1ZoyiwSerjpPnOY/FVqGoY2yNL8eVbujiwOlTpNLjAqTuYBgbAeChfaRiLnWbyfd7rWjzOrvlIU9TqEP7PJLhpJMfHZQntAsX1bOo0ZAQWwM0S6RA7wHI9V5EcuR7YOkrXXk9XJC5uflrj8CQqVufNaqlw4891hcUSx5a4gkaGCHDxEjQ/BBK9s8fySlrfuNIsPw/r5Jg8LYmWPs7eGTIzmqYYA4FwafgR9FROFsMNeptLW5S/wBIHPr+Ka15xPbCoGOs6R7EkNJjvuEN17undz7zsjEoyyVJXRvjjNRe1GPFOC07i5p57i0oMFJ0uYWgFwccodJALjrz2C7eEqbLYVaDLqi5geDn7POHZmQdWuiBAEaqM//AK9guC9tpSaDSy5BESHE59GjXWFzW3GFanVrOpspND3ioGlubKcjW6bdPVd6UnGvH+BPBka2klR7M4U4dtagsZVa0FvfIa8kH393QI05qVxW7bNo81bfStTOtMx32Pa6QX7CZjTqqazi2uLM28MyllRuxmHlxPOJ16LLH+MLivRa2o5oaxzXS1uU6NI3nxQ4tcv9yPcTqyYxjFGvq1XU+zcDTazMxmUOyOcZbq7fMRM7AKp2+J1mU3tpEBpkOYQHNObfRw0Pl1XBRxqC0g6HRw5eIjpCibrEnMe5o2nf71xb5X2ZV6DQwPF6VWydFOgyrQYM0nLUcG/bHdh089VYRdOD6L28/tdBEkfECEkBfF2V4AkaOERI6TzBTi4RrCtbUwTqAI+70hc2ol8Sb7OzTxcsckdV7h3bGuHOMVmhzZ+wYyy09Q5oPyVcuc1CmTUzXrpgufUFP3Z/5dPYDfXc7yVeK9BjizMC0sBjWGuzEfOCOfVVXiShmkSD4ECPmAIXVjknGzgmmpUyl2TKN3VOWmWODtWu1LOh8k5fZy5v5McoiHQ4cpGkgcpEFJbC6nZ3zS3Zwc09dWkwfJzQnlwdgT7QVWucHNc5pb1gNgk9D+Cbom3ZZEIQpGCEIQAIQhAAvCvV4UAIL2a/mr6+p+69tdwBgEwH1BoD5Jw0y4t7wnxiPmEtsewF1piL7hmraz3l8fZJdIPiIIn4q7YDdNAyuInoSB98ptDuztc4ecGQDrqOfmqV7UrI1rIuG9IipH6sFrh8nT+yrbftyP02OoUZi0PpOpkT2gLI65gWkeqhIHyhaexbBO1v+3ePzdu0vHTO7usHnBef2QnZW1cXHn9FXeEuGjh1oGuIL3HPUjYGIa3xAHqSpZuG1q/vONNnUe8fno0evksc9zdUdGFKC3NnJfWWcy0gOHw8lTvaHf8A5PQa2sQ8vd3ROojd33fFM+zwRlNsBzj4kyUgvbffB2IGk0yKTGt/aIzH+IfJckNPO1uVI6/1lcRfX7EVivDYq2QxGi4EOqOp1KUQ5jgdHCDsRB+KruH2ZqPDdupPL+atfstuDUq1LRx7lVucD9dgn1E/IK/2/B9N7wCyHA+83f8AmvQ2PbwcUsilNuRFcKYU2i12Ubx8YQ/h0OcXEmSSd+Z3+pTCteHOzhmjm/pHQz0W6rgLBDi10c4Oy43HIpWrR62n1WGCrti8Zw6znPzW1/D1IiCPUg/NMa1wO3dp356Zl5cYTbN0AJP+YqmslW5fc0/X4727fsK08KAGG1CGnkWhzvIO/kurF+EadHDq9TXNkluYknQj1iVfSaVIS1on5lRmMYdXvKZphjtY1IIGh5yp35JeWzLJmjVVR85l8GDtK2Vb+Y08NeikeMMBqWdy+jUEFp+BadWuHgRCr67keQ2dIunbDbonFwvUdb06D3e69jc36p5HySs4Wwr8puadP7JcM56MB7x+Uj4r6RtTQ0DaTDpABbOg8FyalbmlZ36LJ7tSbV2qIPHsXIAJ67DWRzgc9FWsRe4t7R1QCnGZp1kjfbfZNu0tLd5zNpMD266NAPzhJ3jUNt8QrUnAhpIe07iHgO25AEkfBdGGO1dnDqJ7pdUQvAlobnE6RGrGvzOPLLMfevpMJMcMWhdVZ2TskkbCWuk7iE52rVmCPUIQkMEIQgAQhCABeFerFxQBR+KqebN4On7lyYLiAaQHOII/VDvWCQpXE2F78o3M+qq1Vha6RuPJNiiX2pSbXpQBrEtJ0g/dK5sMwvIRVre+Pdb+j4nx+ihcGxzK4B5JMnWNBAOgjZdOLcQNazMDPQdZSKDjLHW0Leo+M5AOVgBJcRtts2Yk9JSmZ7Ua/wCg3/U8KdxC7c9xc8ySY9dAPgl5xVg4pPDqckPklsba6wfuVRJdlrb7U7iQOzb/AK3pe45fur1qlVxkvcSfiVpoVDMLnqbqZfMXHolOF6z2XNM035HzAMxuI+9fQeCY5UY1va0wTzcN/iOa+dcEZNemB+kD8k9sKuCGgP10VwFIutDHaL4BMea7WX7Ts4HkqHcPB91vxWzCsXt6Tw2vWDDyadOup+SppEnXxXxELfNlPenQDflJ+qkLK7p3DBBgmII8UsMVx+3qV6jyHOl7iDEyMxiNdohbcH4lpU6rA0uDcw3GjdevRcEsLuzvhnVV0NJvD72vDxWa6OoIjqREyVneG7aT2Qa9vKaha7yjLE/FabDE5cAToVsu61SDleW68tfJdccaiqRxyySk7ZQPaNw7c3VNld9GKkQWhwcYB016pb4PwXXr1m0uzfTkgEuEAePinnc4hXaIc0VG+G6i7G8Y2rnc1w5wGprHXkTnfgk+FOAaNgwkBtRziMznDkNRofordRc1uoaAT0AE/JR1hijbgaAtAOoK5sdxanSaXOdAYC5x5AD+oT2oVspPtM4p/JLhjKROZwDnZXRA1GsdSFWajzcO7Z8OzRqdTAHVVHiLGfyu5qVz9ow0HSGjRo+/4rLCbepUdkaQ6SO7J0109UlBImWRyHh7NsPa4OrAgtYSwAbB0CddjvyV/YVEcK4b+T21OluQJcerjqfUqVB1SY49G1CEJDBCEIAEIQgAWi6qhrXOOwBJ8AFvKoXGGPA1HUJIYz3o3cRqfgJCmctqs0x43OVI68LvqdauDTqNeG950btHiDBCiMXt8tR8bSY8lwcHW9R9V76QytMBx5HXZWjGrGGgzJRGTkrYskVGVIpdV0CR4rTUoyGzv/IqRrW5BJbsTz5LF1Mk978FdGdkHiNEl4Dd5BPwH81XuLtKTOoePhLSY9FeKgkkjr/Xmqfx2Q8tpA5Y/OExzMtAPwB+aqCdkz6KY6m1+p0PUf1qo27pEPPzClHWz29COo/BW3H+Eq/9lWtbsyXy92VrS55p1CC1xjbbbxCvKl2icT8FU4Qti64BjZN+l7oVV4LwXs6Qc8Q87g7jwVupsnbbqpgqRpJ2Z0X6pb8b4hN3UAjuw3rMCTp5kj4JkUwJ02GpJ8Ofkkjil1ne50zJJnqSZTqyWzqs7zM7Kfgu5VllYtcHDkZ/FWVjpAI2OqiSotDB4Jxw1QaVQy9g0PVu2viPvCttpioHdft9Ep+FnEXdKOZIPkWmUwbkQqi+BM23b3do7snSN9PFcovXg6gT5LFlQtMjdbn12VPfbB6tTA22mIvzQHZcwjQQPBUP2hYjVa5tsCSXEPeTtBMUwT0mT8ArfQyio0MJOvNU/j9n98qj9Vn8A+9Jug7JLAPZpUcQa725d4Y37z+CZnD/AAdbW5DmU+8NiSTr11Wzgq5FeyoVebmCfNuh9QVZKbVDdiSN9MIcsmheOSKMqZ0WS1UzqtqABCEIAEIQgDwpe4lws+6xGu89ygOzzHnUOQGG9BtPj4phOXPKTin2VGTj0c1pZspMDKbQ1o2AXPiltnbEx4+SkYWuq2RBToko104scczNNjGrXfgo65rNjRwjoRJH9eKv1S3aREKHxDC6Ya52UCAT8gjkkX2IYuykwvc6AOpEk9GtHNL+8xJ1Wo6o/cn4AbAD4KExasXVXySRmdEkmJJ26LRRqGQt8bSM8kdyLpwvbNr3VGkdnVGh3kSJ/BfQV9TFVvceGubpExEfcvnnge8bRvKVV+zXCfjpMeG/wTwxqyNSKjNSRrCvIuScXRBXlu1jyHOa7y1lanOLtIgcmjn5rbUtSz3xB5N5lbKVPlzO8ch0H4rM2OW7ozQqgf4dSf8ASfRIi5s3MbJOvgn7xLctZZXLaQhzKRzHffkPGJSJvaktKaSoht2iNU3hFaWZebfodlBtXZhdWKg6HT8PVZs1Ljws/wDvtAeLj8AxyZtyz1S34DoF13UqcqTD6kNH/UUy3MzCR8QqSpEXbZHvaBuEBmbTZvqVlV8V7bMcXANkk9EFEpg9tJ0aBH1KW3Hx/wDUK4HIsHyptTkwm2A0GzZk9XcykVxRddpdXFTrUfHwJA9AFMgQ1vY9UcLV9B4INN+ZoO+SpqPUOTDaF8ysxisH9pnObQTtt0jZWLD/AGhXrNO1JH60O/iBUgh+tQ4JTWHtAvH6TT+LPwKsVnfXlca3QYD+hSbPzJKQy4VqgYC5xDQNySAB5krKzumVWB9Nwc07EbHyS848wJjLCtcVK9epUYBkzVNMznBo7sQN+Sm/ZTblmGUiZ77nv+BcQPRoPxT8CLehCEhghCEAVzjXiRljSpveHEPqBndAPIk6nQaBc9hxtZVQD2uSdu0aW+uo+RWn2r2HbYZW01p5ao8mnvfuFyqHAl+KmFU2Ogmi59LXXRplv7rgn4AZbMctSNLij/uN/Fc1xxFaN3uKX+sH6JQY6QCYAHkIVVuapncoCh13/H1lTmHuef1WwPm6FT8f9pLqrXU6VMNa4QZlxIO+ugHwBS8Qiw2nJxg5r6rajGBktggcyOfjv6KEtRLh81ZK7A4CVwXFIMgDnqf6+a0j2RLhGltctOhjkm1wTxmX0vyerUDao7rHExnb9nU7PgR4x5pQNol72saJJIAA5kmAPmrpxfwdVs+zDjna5jQ5w5PA7zY5jMdD0WjfNGd0M42biZDgTz6+q66No5oIG558/IdPNJqx4puqLQ1tUPA0AeM0Rt4j5rfX9oF5l1FNvIFrTP7ziB8lNFKSLj7Q8Rba2vYNI7WqQYB1gEEud5xA+PRJ26pPdGVriPBpP0Unbtq3leCXPqOOpcZPiSfD6Jz8P2LaFFlNo0aPmeZPiSlJpKgTdnz+2yq/4VT/AEO/BduF4dU7QE06gjXVjhr8l9GtrlYOrFZbjQXXs7pw65DgQSKe4jTv/erfTdGxggrXc0QK3aD7TcrvGD3fq70W/ss2uh6rS7RKVG6nWpH/AJjAT1aYlbP7Rpjusy0gdC6czo8PFcLrAfordbsZT+wC7l/4/FA7LBaV2spgUpDerhq/rA5DxSR45pht7cNbsan8WUn1JTesqjnPl+rjsBsAOXgPFJvjMPF7WFQQ/tnSPDUt9MqTGjgCzYVgF6FmUicwqvBCY/Dl1slNa1YKu/DN/qNUAye9rl9FlSpDepVB8wxrj/EWK/8ADtn2NrQpfoUmNPmGifWUqeL3flOIWNvyEEj/AOyoJ/dpFOVpTZKMkIQkMEIQgDgxSgKlJ9N2rXtcw+TgQfQpE8C1nUal1bO30fHiwmm//oQhNCZhjdTUquVTqvEJFowQhCAPHO0+KjcTY4OnXUCPWYQhaR7Mp9Fv9j2C9viDXuEtotNU/wCbQM9TP7KdeP4Qy4pOpvEg+h5IQnN8kw6EtjXCNalVLRJb6/zXJR4UquMBp+JQhTvYKCLzwvwqy1aSQC925j0HQKxhkIQoNEj2F5CEIGaLihmC4uyezQGQhCaYA6uRyd8NfrC6LNrn6NaGz9p5E/IbrxCaYmi14LhAZ3jJJ1JO7vwb4Jae3DCctxQuGjSo0sd/mZGU+Za6P2EISbBC9QhCRZnTKnMFuCHBCEAWPhU9vjOc6ikwn/S0M+rynRSOiEKmQjahCFIwQhCA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lstStyle/>
          <a:p>
            <a:endParaRPr lang="ru-RU"/>
          </a:p>
        </p:txBody>
      </p:sp>
      <p:pic>
        <p:nvPicPr>
          <p:cNvPr id="9" name="Picture 2" descr="http://alashainasy.kz/userdata/news/2015/news_63115/thumb_b/photo_66426.jpg"/>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402042" y="1363588"/>
            <a:ext cx="3829439" cy="24974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457200" y="620688"/>
          <a:ext cx="8229600" cy="576064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nvPr>
        </p:nvGraphicFramePr>
        <p:xfrm>
          <a:off x="457200" y="476672"/>
          <a:ext cx="8229600" cy="5832648"/>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nvPr>
        </p:nvGraphicFramePr>
        <p:xfrm>
          <a:off x="457200" y="836712"/>
          <a:ext cx="8229600" cy="5289451"/>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6" name="Picture 5" descr="C:\Users\user\Desktop\скачанные файлы.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544" y="548680"/>
            <a:ext cx="1777844" cy="141098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pp.vk.me/c623716/v623716722/a88d/fYd3rFcB-fk.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76256" y="485180"/>
            <a:ext cx="1874465" cy="137891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b="1" dirty="0" err="1">
                <a:solidFill>
                  <a:srgbClr val="FF0000"/>
                </a:solidFill>
              </a:rPr>
              <a:t>Жобалық</a:t>
            </a:r>
            <a:r>
              <a:rPr lang="ru-RU" sz="2800" b="1" dirty="0">
                <a:solidFill>
                  <a:srgbClr val="FF0000"/>
                </a:solidFill>
              </a:rPr>
              <a:t> </a:t>
            </a:r>
            <a:r>
              <a:rPr lang="ru-RU" sz="2800" b="1" dirty="0" err="1">
                <a:solidFill>
                  <a:srgbClr val="FF0000"/>
                </a:solidFill>
              </a:rPr>
              <a:t>іс-әрекеттің</a:t>
            </a:r>
            <a:r>
              <a:rPr lang="ru-RU" sz="2800" b="1" dirty="0">
                <a:solidFill>
                  <a:srgbClr val="FF0000"/>
                </a:solidFill>
              </a:rPr>
              <a:t> </a:t>
            </a:r>
            <a:r>
              <a:rPr lang="ru-RU" sz="2800" b="1" dirty="0" err="1">
                <a:solidFill>
                  <a:srgbClr val="FF0000"/>
                </a:solidFill>
              </a:rPr>
              <a:t>кезеңдерінің</a:t>
            </a:r>
            <a:r>
              <a:rPr lang="ru-RU" sz="2800" b="1" dirty="0">
                <a:solidFill>
                  <a:srgbClr val="FF0000"/>
                </a:solidFill>
              </a:rPr>
              <a:t> </a:t>
            </a:r>
            <a:r>
              <a:rPr lang="ru-RU" sz="2800" b="1" dirty="0" err="1">
                <a:solidFill>
                  <a:srgbClr val="FF0000"/>
                </a:solidFill>
              </a:rPr>
              <a:t>мазмұнын</a:t>
            </a:r>
            <a:r>
              <a:rPr lang="ru-RU" sz="2800" b="1" dirty="0">
                <a:solidFill>
                  <a:srgbClr val="FF0000"/>
                </a:solidFill>
              </a:rPr>
              <a:t> </a:t>
            </a:r>
            <a:r>
              <a:rPr lang="ru-RU" sz="2800" b="1" dirty="0" err="1">
                <a:solidFill>
                  <a:srgbClr val="FF0000"/>
                </a:solidFill>
              </a:rPr>
              <a:t>қарастырайық</a:t>
            </a:r>
            <a:endParaRPr lang="ru-RU" sz="2800" b="1" dirty="0">
              <a:solidFill>
                <a:srgbClr val="FF0000"/>
              </a:solidFill>
            </a:endParaRPr>
          </a:p>
        </p:txBody>
      </p:sp>
      <p:graphicFrame>
        <p:nvGraphicFramePr>
          <p:cNvPr id="4" name="Схема 3"/>
          <p:cNvGraphicFramePr/>
          <p:nvPr/>
        </p:nvGraphicFramePr>
        <p:xfrm>
          <a:off x="467544" y="1628800"/>
          <a:ext cx="8208912" cy="4968552"/>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theme/theme1.xml><?xml version="1.0" encoding="utf-8"?>
<a:theme xmlns:a="http://schemas.openxmlformats.org/drawingml/2006/main" name="Тема17">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Тема17</Template>
  <TotalTime>0</TotalTime>
  <Words>10053</Words>
  <Application>WPS Presentation</Application>
  <PresentationFormat>Экран (4:3)</PresentationFormat>
  <Paragraphs>99</Paragraphs>
  <Slides>15</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vt:i4>
      </vt:variant>
    </vt:vector>
  </HeadingPairs>
  <TitlesOfParts>
    <vt:vector size="26" baseType="lpstr">
      <vt:lpstr>Arial</vt:lpstr>
      <vt:lpstr>SimSun</vt:lpstr>
      <vt:lpstr>Wingdings</vt:lpstr>
      <vt:lpstr>Times New Roman</vt:lpstr>
      <vt:lpstr>Courier New</vt:lpstr>
      <vt:lpstr>Calibri</vt:lpstr>
      <vt:lpstr>Microsoft YaHei</vt:lpstr>
      <vt:lpstr/>
      <vt:lpstr>Arial Unicode MS</vt:lpstr>
      <vt:lpstr>RomanS</vt:lpstr>
      <vt:lpstr>Тема17</vt:lpstr>
      <vt:lpstr>PowerPoint 演示文稿</vt:lpstr>
      <vt:lpstr>PowerPoint 演示文稿</vt:lpstr>
      <vt:lpstr>Жоспар</vt:lpstr>
      <vt:lpstr>Кіріспе</vt:lpstr>
      <vt:lpstr>Жобалау технологиясының ерекшелігі</vt:lpstr>
      <vt:lpstr>PowerPoint 演示文稿</vt:lpstr>
      <vt:lpstr>PowerPoint 演示文稿</vt:lpstr>
      <vt:lpstr>PowerPoint 演示文稿</vt:lpstr>
      <vt:lpstr>Жобалық іс-әрекеттің кезеңдерінің мазмұнын қарастырайық</vt:lpstr>
      <vt:lpstr>PowerPoint 演示文稿</vt:lpstr>
      <vt:lpstr>PowerPoint 演示文稿</vt:lpstr>
      <vt:lpstr>PowerPoint 演示文稿</vt:lpstr>
      <vt:lpstr>Нәтижесінде:</vt:lpstr>
      <vt:lpstr>Қорытынды</vt:lpstr>
      <vt:lpstr>Пайдаланылған әдебиеттер тізімі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Администратор</cp:lastModifiedBy>
  <cp:revision>68</cp:revision>
  <cp:lastPrinted>2015-06-17T07:34:00Z</cp:lastPrinted>
  <dcterms:created xsi:type="dcterms:W3CDTF">2020-05-12T14:38:36Z</dcterms:created>
  <dcterms:modified xsi:type="dcterms:W3CDTF">2020-05-12T14:45:27Z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1049-10.2.0.5908</vt:lpwstr>
  </property>
</Properties>
</file>