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85" r:id="rId3"/>
    <p:sldId id="257" r:id="rId4"/>
    <p:sldId id="258" r:id="rId5"/>
    <p:sldId id="259" r:id="rId6"/>
    <p:sldId id="273" r:id="rId7"/>
    <p:sldId id="275" r:id="rId8"/>
    <p:sldId id="260" r:id="rId9"/>
    <p:sldId id="276" r:id="rId10"/>
    <p:sldId id="266" r:id="rId11"/>
    <p:sldId id="269" r:id="rId12"/>
    <p:sldId id="271" r:id="rId13"/>
    <p:sldId id="283" r:id="rId14"/>
    <p:sldId id="286" r:id="rId15"/>
    <p:sldId id="279" r:id="rId16"/>
    <p:sldId id="282" r:id="rId17"/>
  </p:sldIdLst>
  <p:sldSz cx="9144000" cy="6858000" type="screen4x3"/>
  <p:notesSz cx="6858000" cy="9144000"/>
  <p:custShowLst>
    <p:custShow name="Произвольный показ 1" id="0">
      <p:sldLst>
        <p:sld r:id="rId7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6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1D535D-6159-48AB-93F8-04D3D374C036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0BBF25-F896-4B1C-9BB2-9B54B0FB0032}">
      <dgm:prSet phldrT="[Текст]"/>
      <dgm:spPr>
        <a:solidFill>
          <a:srgbClr val="FFC000"/>
        </a:solidFill>
      </dgm:spPr>
      <dgm:t>
        <a:bodyPr/>
        <a:lstStyle/>
        <a:p>
          <a:r>
            <a:rPr lang="kk-KZ" dirty="0" smtClean="0">
              <a:solidFill>
                <a:srgbClr val="C00000"/>
              </a:solidFill>
            </a:rPr>
            <a:t>Көрнекті жазушы</a:t>
          </a:r>
          <a:endParaRPr lang="en-US" dirty="0">
            <a:solidFill>
              <a:srgbClr val="C00000"/>
            </a:solidFill>
          </a:endParaRPr>
        </a:p>
      </dgm:t>
    </dgm:pt>
    <dgm:pt modelId="{41BBEAA1-5D89-4A1A-9CF4-29FB4CE3C108}" type="parTrans" cxnId="{EA2CBFD3-EACD-4F77-B830-36E4C1A5B0AF}">
      <dgm:prSet/>
      <dgm:spPr/>
      <dgm:t>
        <a:bodyPr/>
        <a:lstStyle/>
        <a:p>
          <a:endParaRPr lang="en-US"/>
        </a:p>
      </dgm:t>
    </dgm:pt>
    <dgm:pt modelId="{E27F71B3-B75B-4EE7-9C59-9F31B743A3E6}" type="sibTrans" cxnId="{EA2CBFD3-EACD-4F77-B830-36E4C1A5B0AF}">
      <dgm:prSet/>
      <dgm:spPr/>
      <dgm:t>
        <a:bodyPr/>
        <a:lstStyle/>
        <a:p>
          <a:endParaRPr lang="en-US"/>
        </a:p>
      </dgm:t>
    </dgm:pt>
    <dgm:pt modelId="{680D1BF0-5434-46E5-BB94-A1885E4A2788}">
      <dgm:prSet phldrT="[Текст]" phldr="1"/>
      <dgm:spPr/>
      <dgm:t>
        <a:bodyPr/>
        <a:lstStyle/>
        <a:p>
          <a:endParaRPr lang="en-US" dirty="0"/>
        </a:p>
      </dgm:t>
    </dgm:pt>
    <dgm:pt modelId="{6B0CE598-C36C-4434-B85A-32E7107C36D6}" type="parTrans" cxnId="{77A3D41A-E32A-4D83-A7F3-D89B732A616A}">
      <dgm:prSet/>
      <dgm:spPr/>
      <dgm:t>
        <a:bodyPr/>
        <a:lstStyle/>
        <a:p>
          <a:endParaRPr lang="en-US"/>
        </a:p>
      </dgm:t>
    </dgm:pt>
    <dgm:pt modelId="{8B64EE2C-5906-4B99-847A-7928688B19B5}" type="sibTrans" cxnId="{77A3D41A-E32A-4D83-A7F3-D89B732A616A}">
      <dgm:prSet/>
      <dgm:spPr/>
      <dgm:t>
        <a:bodyPr/>
        <a:lstStyle/>
        <a:p>
          <a:endParaRPr lang="en-US"/>
        </a:p>
      </dgm:t>
    </dgm:pt>
    <dgm:pt modelId="{3C964990-9BBA-4B95-BCA2-BCA566130277}">
      <dgm:prSet phldrT="[Текст]" phldr="1"/>
      <dgm:spPr/>
      <dgm:t>
        <a:bodyPr/>
        <a:lstStyle/>
        <a:p>
          <a:endParaRPr lang="en-US" dirty="0"/>
        </a:p>
      </dgm:t>
    </dgm:pt>
    <dgm:pt modelId="{2D5D9224-C198-4F0B-BA3C-29879D313ED2}" type="parTrans" cxnId="{C86BA324-0543-47FB-9C68-AF15FFDD1C1A}">
      <dgm:prSet/>
      <dgm:spPr/>
      <dgm:t>
        <a:bodyPr/>
        <a:lstStyle/>
        <a:p>
          <a:endParaRPr lang="en-US"/>
        </a:p>
      </dgm:t>
    </dgm:pt>
    <dgm:pt modelId="{64C95BDD-24A8-4C35-9423-5E25427E6180}" type="sibTrans" cxnId="{C86BA324-0543-47FB-9C68-AF15FFDD1C1A}">
      <dgm:prSet/>
      <dgm:spPr/>
      <dgm:t>
        <a:bodyPr/>
        <a:lstStyle/>
        <a:p>
          <a:endParaRPr lang="en-US"/>
        </a:p>
      </dgm:t>
    </dgm:pt>
    <dgm:pt modelId="{E92D58E1-E04F-4078-8CA0-C98033CEDF87}">
      <dgm:prSet phldrT="[Текст]"/>
      <dgm:spPr/>
      <dgm:t>
        <a:bodyPr/>
        <a:lstStyle/>
        <a:p>
          <a:r>
            <a:rPr lang="kk-KZ" dirty="0" smtClean="0"/>
            <a:t>жақсы</a:t>
          </a:r>
          <a:endParaRPr lang="en-US" dirty="0"/>
        </a:p>
      </dgm:t>
    </dgm:pt>
    <dgm:pt modelId="{A780C530-DD15-4389-98D3-BE07BA7FBFAD}" type="sibTrans" cxnId="{7DB0E699-D9A3-4F46-9D50-A4DDA971600A}">
      <dgm:prSet/>
      <dgm:spPr/>
      <dgm:t>
        <a:bodyPr/>
        <a:lstStyle/>
        <a:p>
          <a:endParaRPr lang="en-US"/>
        </a:p>
      </dgm:t>
    </dgm:pt>
    <dgm:pt modelId="{27669DF9-EFE4-445F-8029-6AB4B062E199}" type="parTrans" cxnId="{7DB0E699-D9A3-4F46-9D50-A4DDA971600A}">
      <dgm:prSet/>
      <dgm:spPr/>
      <dgm:t>
        <a:bodyPr/>
        <a:lstStyle/>
        <a:p>
          <a:endParaRPr lang="en-US"/>
        </a:p>
      </dgm:t>
    </dgm:pt>
    <dgm:pt modelId="{AC035440-99B8-4499-BD38-88A1E1022918}">
      <dgm:prSet phldrT="[Текст]" phldr="1"/>
      <dgm:spPr/>
      <dgm:t>
        <a:bodyPr/>
        <a:lstStyle/>
        <a:p>
          <a:endParaRPr lang="en-US" dirty="0"/>
        </a:p>
      </dgm:t>
    </dgm:pt>
    <dgm:pt modelId="{ECC076B8-5766-40FB-8465-982198C36E87}" type="sibTrans" cxnId="{BCAED283-D45C-470C-B343-E0C360E01AD7}">
      <dgm:prSet/>
      <dgm:spPr/>
      <dgm:t>
        <a:bodyPr/>
        <a:lstStyle/>
        <a:p>
          <a:endParaRPr lang="en-US"/>
        </a:p>
      </dgm:t>
    </dgm:pt>
    <dgm:pt modelId="{08DDFBA2-A213-459F-BD3A-2A8E9832E91C}" type="parTrans" cxnId="{BCAED283-D45C-470C-B343-E0C360E01AD7}">
      <dgm:prSet/>
      <dgm:spPr/>
      <dgm:t>
        <a:bodyPr/>
        <a:lstStyle/>
        <a:p>
          <a:endParaRPr lang="en-US"/>
        </a:p>
      </dgm:t>
    </dgm:pt>
    <dgm:pt modelId="{00F19DBF-C91C-48C2-B2A5-612790766C44}" type="pres">
      <dgm:prSet presAssocID="{261D535D-6159-48AB-93F8-04D3D374C03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736C9CE-50F1-4179-9C27-24F13D37EE09}" type="pres">
      <dgm:prSet presAssocID="{2B0BBF25-F896-4B1C-9BB2-9B54B0FB0032}" presName="centerShape" presStyleLbl="node0" presStyleIdx="0" presStyleCnt="1" custScaleX="150667" custScaleY="141804"/>
      <dgm:spPr/>
      <dgm:t>
        <a:bodyPr/>
        <a:lstStyle/>
        <a:p>
          <a:endParaRPr lang="en-US"/>
        </a:p>
      </dgm:t>
    </dgm:pt>
    <dgm:pt modelId="{368AADEE-D073-4595-AB2C-312589352B14}" type="pres">
      <dgm:prSet presAssocID="{E92D58E1-E04F-4078-8CA0-C98033CEDF87}" presName="node" presStyleLbl="node1" presStyleIdx="0" presStyleCnt="4" custRadScaleRad="109065" custRadScaleInc="24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161F4F-00B7-4CBF-B344-D56FCB7830B5}" type="pres">
      <dgm:prSet presAssocID="{E92D58E1-E04F-4078-8CA0-C98033CEDF87}" presName="dummy" presStyleCnt="0"/>
      <dgm:spPr/>
    </dgm:pt>
    <dgm:pt modelId="{ECFDD16D-224F-4468-8375-BFBEE2E3EE52}" type="pres">
      <dgm:prSet presAssocID="{A780C530-DD15-4389-98D3-BE07BA7FBFAD}" presName="sibTrans" presStyleLbl="sibTrans2D1" presStyleIdx="0" presStyleCnt="4"/>
      <dgm:spPr/>
      <dgm:t>
        <a:bodyPr/>
        <a:lstStyle/>
        <a:p>
          <a:endParaRPr lang="en-US"/>
        </a:p>
      </dgm:t>
    </dgm:pt>
    <dgm:pt modelId="{52E14857-E273-4D9A-96FF-2DB4999570E8}" type="pres">
      <dgm:prSet presAssocID="{680D1BF0-5434-46E5-BB94-A1885E4A2788}" presName="node" presStyleLbl="node1" presStyleIdx="1" presStyleCnt="4" custRadScaleRad="112542" custRadScaleInc="-11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950FBD-8C53-457C-AA6F-4D48B0875864}" type="pres">
      <dgm:prSet presAssocID="{680D1BF0-5434-46E5-BB94-A1885E4A2788}" presName="dummy" presStyleCnt="0"/>
      <dgm:spPr/>
    </dgm:pt>
    <dgm:pt modelId="{7E691983-15BD-4A28-AFF2-742ED17AE651}" type="pres">
      <dgm:prSet presAssocID="{8B64EE2C-5906-4B99-847A-7928688B19B5}" presName="sibTrans" presStyleLbl="sibTrans2D1" presStyleIdx="1" presStyleCnt="4"/>
      <dgm:spPr/>
      <dgm:t>
        <a:bodyPr/>
        <a:lstStyle/>
        <a:p>
          <a:endParaRPr lang="en-US"/>
        </a:p>
      </dgm:t>
    </dgm:pt>
    <dgm:pt modelId="{4009814C-0D35-4C7A-8DB5-FE390F9108E6}" type="pres">
      <dgm:prSet presAssocID="{AC035440-99B8-4499-BD38-88A1E1022918}" presName="node" presStyleLbl="node1" presStyleIdx="2" presStyleCnt="4" custRadScaleRad="106455" custRadScaleInc="-112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643015-5E06-4269-84E8-FD8FDFF8ECD3}" type="pres">
      <dgm:prSet presAssocID="{AC035440-99B8-4499-BD38-88A1E1022918}" presName="dummy" presStyleCnt="0"/>
      <dgm:spPr/>
    </dgm:pt>
    <dgm:pt modelId="{B8885C9A-E40C-4A0F-8EC2-588BEC149E74}" type="pres">
      <dgm:prSet presAssocID="{ECC076B8-5766-40FB-8465-982198C36E87}" presName="sibTrans" presStyleLbl="sibTrans2D1" presStyleIdx="2" presStyleCnt="4"/>
      <dgm:spPr/>
      <dgm:t>
        <a:bodyPr/>
        <a:lstStyle/>
        <a:p>
          <a:endParaRPr lang="en-US"/>
        </a:p>
      </dgm:t>
    </dgm:pt>
    <dgm:pt modelId="{141AA56D-288D-459A-9AEC-4F0E5EB875D6}" type="pres">
      <dgm:prSet presAssocID="{3C964990-9BBA-4B95-BCA2-BCA566130277}" presName="node" presStyleLbl="node1" presStyleIdx="3" presStyleCnt="4" custRadScaleRad="108416" custRadScaleInc="61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46B23D-1807-4B8F-B1BF-BE6E69EFEEAC}" type="pres">
      <dgm:prSet presAssocID="{3C964990-9BBA-4B95-BCA2-BCA566130277}" presName="dummy" presStyleCnt="0"/>
      <dgm:spPr/>
    </dgm:pt>
    <dgm:pt modelId="{DCAAD93C-2802-4B8D-805F-24F181E6E8B6}" type="pres">
      <dgm:prSet presAssocID="{64C95BDD-24A8-4C35-9423-5E25427E6180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FD9E3B15-6F23-4290-9177-36B236852E0D}" type="presOf" srcId="{261D535D-6159-48AB-93F8-04D3D374C036}" destId="{00F19DBF-C91C-48C2-B2A5-612790766C44}" srcOrd="0" destOrd="0" presId="urn:microsoft.com/office/officeart/2005/8/layout/radial6"/>
    <dgm:cxn modelId="{6E8839E1-0FF8-43C2-B14E-D28367870CFD}" type="presOf" srcId="{E92D58E1-E04F-4078-8CA0-C98033CEDF87}" destId="{368AADEE-D073-4595-AB2C-312589352B14}" srcOrd="0" destOrd="0" presId="urn:microsoft.com/office/officeart/2005/8/layout/radial6"/>
    <dgm:cxn modelId="{2A4ED329-59D1-43A8-BF51-DD05DB2D157F}" type="presOf" srcId="{A780C530-DD15-4389-98D3-BE07BA7FBFAD}" destId="{ECFDD16D-224F-4468-8375-BFBEE2E3EE52}" srcOrd="0" destOrd="0" presId="urn:microsoft.com/office/officeart/2005/8/layout/radial6"/>
    <dgm:cxn modelId="{2BDD94AD-4BA1-4049-A5F8-176DEEE5E098}" type="presOf" srcId="{8B64EE2C-5906-4B99-847A-7928688B19B5}" destId="{7E691983-15BD-4A28-AFF2-742ED17AE651}" srcOrd="0" destOrd="0" presId="urn:microsoft.com/office/officeart/2005/8/layout/radial6"/>
    <dgm:cxn modelId="{BCAED283-D45C-470C-B343-E0C360E01AD7}" srcId="{2B0BBF25-F896-4B1C-9BB2-9B54B0FB0032}" destId="{AC035440-99B8-4499-BD38-88A1E1022918}" srcOrd="2" destOrd="0" parTransId="{08DDFBA2-A213-459F-BD3A-2A8E9832E91C}" sibTransId="{ECC076B8-5766-40FB-8465-982198C36E87}"/>
    <dgm:cxn modelId="{EC53C32D-BFD1-441B-8005-6DBA78B28BCF}" type="presOf" srcId="{2B0BBF25-F896-4B1C-9BB2-9B54B0FB0032}" destId="{4736C9CE-50F1-4179-9C27-24F13D37EE09}" srcOrd="0" destOrd="0" presId="urn:microsoft.com/office/officeart/2005/8/layout/radial6"/>
    <dgm:cxn modelId="{E3981001-FA3B-4B01-A708-00767C48A318}" type="presOf" srcId="{ECC076B8-5766-40FB-8465-982198C36E87}" destId="{B8885C9A-E40C-4A0F-8EC2-588BEC149E74}" srcOrd="0" destOrd="0" presId="urn:microsoft.com/office/officeart/2005/8/layout/radial6"/>
    <dgm:cxn modelId="{65E9A6FB-356D-48E3-898D-4666071A8B54}" type="presOf" srcId="{AC035440-99B8-4499-BD38-88A1E1022918}" destId="{4009814C-0D35-4C7A-8DB5-FE390F9108E6}" srcOrd="0" destOrd="0" presId="urn:microsoft.com/office/officeart/2005/8/layout/radial6"/>
    <dgm:cxn modelId="{77A3D41A-E32A-4D83-A7F3-D89B732A616A}" srcId="{2B0BBF25-F896-4B1C-9BB2-9B54B0FB0032}" destId="{680D1BF0-5434-46E5-BB94-A1885E4A2788}" srcOrd="1" destOrd="0" parTransId="{6B0CE598-C36C-4434-B85A-32E7107C36D6}" sibTransId="{8B64EE2C-5906-4B99-847A-7928688B19B5}"/>
    <dgm:cxn modelId="{EA2CBFD3-EACD-4F77-B830-36E4C1A5B0AF}" srcId="{261D535D-6159-48AB-93F8-04D3D374C036}" destId="{2B0BBF25-F896-4B1C-9BB2-9B54B0FB0032}" srcOrd="0" destOrd="0" parTransId="{41BBEAA1-5D89-4A1A-9CF4-29FB4CE3C108}" sibTransId="{E27F71B3-B75B-4EE7-9C59-9F31B743A3E6}"/>
    <dgm:cxn modelId="{AEE426D6-4D8E-4C17-B125-13F5774F890E}" type="presOf" srcId="{3C964990-9BBA-4B95-BCA2-BCA566130277}" destId="{141AA56D-288D-459A-9AEC-4F0E5EB875D6}" srcOrd="0" destOrd="0" presId="urn:microsoft.com/office/officeart/2005/8/layout/radial6"/>
    <dgm:cxn modelId="{CECDF445-C01D-424D-A713-C770F63C0B0B}" type="presOf" srcId="{680D1BF0-5434-46E5-BB94-A1885E4A2788}" destId="{52E14857-E273-4D9A-96FF-2DB4999570E8}" srcOrd="0" destOrd="0" presId="urn:microsoft.com/office/officeart/2005/8/layout/radial6"/>
    <dgm:cxn modelId="{1C5639CE-611F-459C-84B6-57095F1E749F}" type="presOf" srcId="{64C95BDD-24A8-4C35-9423-5E25427E6180}" destId="{DCAAD93C-2802-4B8D-805F-24F181E6E8B6}" srcOrd="0" destOrd="0" presId="urn:microsoft.com/office/officeart/2005/8/layout/radial6"/>
    <dgm:cxn modelId="{C86BA324-0543-47FB-9C68-AF15FFDD1C1A}" srcId="{2B0BBF25-F896-4B1C-9BB2-9B54B0FB0032}" destId="{3C964990-9BBA-4B95-BCA2-BCA566130277}" srcOrd="3" destOrd="0" parTransId="{2D5D9224-C198-4F0B-BA3C-29879D313ED2}" sibTransId="{64C95BDD-24A8-4C35-9423-5E25427E6180}"/>
    <dgm:cxn modelId="{7DB0E699-D9A3-4F46-9D50-A4DDA971600A}" srcId="{2B0BBF25-F896-4B1C-9BB2-9B54B0FB0032}" destId="{E92D58E1-E04F-4078-8CA0-C98033CEDF87}" srcOrd="0" destOrd="0" parTransId="{27669DF9-EFE4-445F-8029-6AB4B062E199}" sibTransId="{A780C530-DD15-4389-98D3-BE07BA7FBFAD}"/>
    <dgm:cxn modelId="{0B1281FB-ECA3-418A-A05E-B59467DC57E7}" type="presParOf" srcId="{00F19DBF-C91C-48C2-B2A5-612790766C44}" destId="{4736C9CE-50F1-4179-9C27-24F13D37EE09}" srcOrd="0" destOrd="0" presId="urn:microsoft.com/office/officeart/2005/8/layout/radial6"/>
    <dgm:cxn modelId="{EC79A440-F1C1-4150-8C99-3DC3C3969B9D}" type="presParOf" srcId="{00F19DBF-C91C-48C2-B2A5-612790766C44}" destId="{368AADEE-D073-4595-AB2C-312589352B14}" srcOrd="1" destOrd="0" presId="urn:microsoft.com/office/officeart/2005/8/layout/radial6"/>
    <dgm:cxn modelId="{B6F49045-6E2A-48B0-AD32-AC406A3FDE0C}" type="presParOf" srcId="{00F19DBF-C91C-48C2-B2A5-612790766C44}" destId="{CB161F4F-00B7-4CBF-B344-D56FCB7830B5}" srcOrd="2" destOrd="0" presId="urn:microsoft.com/office/officeart/2005/8/layout/radial6"/>
    <dgm:cxn modelId="{55EC7E82-0794-48E3-AF94-66C541B96EAA}" type="presParOf" srcId="{00F19DBF-C91C-48C2-B2A5-612790766C44}" destId="{ECFDD16D-224F-4468-8375-BFBEE2E3EE52}" srcOrd="3" destOrd="0" presId="urn:microsoft.com/office/officeart/2005/8/layout/radial6"/>
    <dgm:cxn modelId="{59D38DC6-D008-442A-84C1-6D664EF5FC6A}" type="presParOf" srcId="{00F19DBF-C91C-48C2-B2A5-612790766C44}" destId="{52E14857-E273-4D9A-96FF-2DB4999570E8}" srcOrd="4" destOrd="0" presId="urn:microsoft.com/office/officeart/2005/8/layout/radial6"/>
    <dgm:cxn modelId="{427E3ABA-AD8E-472E-86AB-5D498B25A408}" type="presParOf" srcId="{00F19DBF-C91C-48C2-B2A5-612790766C44}" destId="{F0950FBD-8C53-457C-AA6F-4D48B0875864}" srcOrd="5" destOrd="0" presId="urn:microsoft.com/office/officeart/2005/8/layout/radial6"/>
    <dgm:cxn modelId="{CF40749C-1240-491C-9E2C-3C71E41AA05C}" type="presParOf" srcId="{00F19DBF-C91C-48C2-B2A5-612790766C44}" destId="{7E691983-15BD-4A28-AFF2-742ED17AE651}" srcOrd="6" destOrd="0" presId="urn:microsoft.com/office/officeart/2005/8/layout/radial6"/>
    <dgm:cxn modelId="{DE4AA19C-42EA-4B78-9DD0-17B7C1782455}" type="presParOf" srcId="{00F19DBF-C91C-48C2-B2A5-612790766C44}" destId="{4009814C-0D35-4C7A-8DB5-FE390F9108E6}" srcOrd="7" destOrd="0" presId="urn:microsoft.com/office/officeart/2005/8/layout/radial6"/>
    <dgm:cxn modelId="{548B3268-902E-4A21-9F89-D5160436B7D9}" type="presParOf" srcId="{00F19DBF-C91C-48C2-B2A5-612790766C44}" destId="{EB643015-5E06-4269-84E8-FD8FDFF8ECD3}" srcOrd="8" destOrd="0" presId="urn:microsoft.com/office/officeart/2005/8/layout/radial6"/>
    <dgm:cxn modelId="{3B3275F4-CA8D-4310-A22E-441DAAB16990}" type="presParOf" srcId="{00F19DBF-C91C-48C2-B2A5-612790766C44}" destId="{B8885C9A-E40C-4A0F-8EC2-588BEC149E74}" srcOrd="9" destOrd="0" presId="urn:microsoft.com/office/officeart/2005/8/layout/radial6"/>
    <dgm:cxn modelId="{7E737DC4-ECE7-4388-B700-DDD43A28C9F6}" type="presParOf" srcId="{00F19DBF-C91C-48C2-B2A5-612790766C44}" destId="{141AA56D-288D-459A-9AEC-4F0E5EB875D6}" srcOrd="10" destOrd="0" presId="urn:microsoft.com/office/officeart/2005/8/layout/radial6"/>
    <dgm:cxn modelId="{5C203CB3-6D26-4B0F-AC78-CCDF09DE63D4}" type="presParOf" srcId="{00F19DBF-C91C-48C2-B2A5-612790766C44}" destId="{8D46B23D-1807-4B8F-B1BF-BE6E69EFEEAC}" srcOrd="11" destOrd="0" presId="urn:microsoft.com/office/officeart/2005/8/layout/radial6"/>
    <dgm:cxn modelId="{83B5F3BB-E966-428B-AD2D-AB95AB2BDAB0}" type="presParOf" srcId="{00F19DBF-C91C-48C2-B2A5-612790766C44}" destId="{DCAAD93C-2802-4B8D-805F-24F181E6E8B6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CAAD93C-2802-4B8D-805F-24F181E6E8B6}">
      <dsp:nvSpPr>
        <dsp:cNvPr id="0" name=""/>
        <dsp:cNvSpPr/>
      </dsp:nvSpPr>
      <dsp:spPr>
        <a:xfrm>
          <a:off x="1832004" y="621137"/>
          <a:ext cx="4219329" cy="4219329"/>
        </a:xfrm>
        <a:prstGeom prst="blockArc">
          <a:avLst>
            <a:gd name="adj1" fmla="val 10899073"/>
            <a:gd name="adj2" fmla="val 16537265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885C9A-E40C-4A0F-8EC2-588BEC149E74}">
      <dsp:nvSpPr>
        <dsp:cNvPr id="0" name=""/>
        <dsp:cNvSpPr/>
      </dsp:nvSpPr>
      <dsp:spPr>
        <a:xfrm>
          <a:off x="1830586" y="658534"/>
          <a:ext cx="4219329" cy="4219329"/>
        </a:xfrm>
        <a:prstGeom prst="blockArc">
          <a:avLst>
            <a:gd name="adj1" fmla="val 4891415"/>
            <a:gd name="adj2" fmla="val 10961506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91983-15BD-4A28-AFF2-742ED17AE651}">
      <dsp:nvSpPr>
        <dsp:cNvPr id="0" name=""/>
        <dsp:cNvSpPr/>
      </dsp:nvSpPr>
      <dsp:spPr>
        <a:xfrm>
          <a:off x="2263650" y="640085"/>
          <a:ext cx="4219329" cy="4219329"/>
        </a:xfrm>
        <a:prstGeom prst="blockArc">
          <a:avLst>
            <a:gd name="adj1" fmla="val 21565128"/>
            <a:gd name="adj2" fmla="val 5615864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FDD16D-224F-4468-8375-BFBEE2E3EE52}">
      <dsp:nvSpPr>
        <dsp:cNvPr id="0" name=""/>
        <dsp:cNvSpPr/>
      </dsp:nvSpPr>
      <dsp:spPr>
        <a:xfrm>
          <a:off x="2263544" y="618204"/>
          <a:ext cx="4219329" cy="4219329"/>
        </a:xfrm>
        <a:prstGeom prst="blockArc">
          <a:avLst>
            <a:gd name="adj1" fmla="val 15816014"/>
            <a:gd name="adj2" fmla="val 1631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36C9CE-50F1-4179-9C27-24F13D37EE09}">
      <dsp:nvSpPr>
        <dsp:cNvPr id="0" name=""/>
        <dsp:cNvSpPr/>
      </dsp:nvSpPr>
      <dsp:spPr>
        <a:xfrm>
          <a:off x="2651162" y="1365661"/>
          <a:ext cx="2927274" cy="2755076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700" kern="1200" dirty="0" smtClean="0">
              <a:solidFill>
                <a:srgbClr val="C00000"/>
              </a:solidFill>
            </a:rPr>
            <a:t>Көрнекті жазушы</a:t>
          </a:r>
          <a:endParaRPr lang="en-US" sz="3700" kern="1200" dirty="0">
            <a:solidFill>
              <a:srgbClr val="C00000"/>
            </a:solidFill>
          </a:endParaRPr>
        </a:p>
      </dsp:txBody>
      <dsp:txXfrm>
        <a:off x="2651162" y="1365661"/>
        <a:ext cx="2927274" cy="2755076"/>
      </dsp:txXfrm>
    </dsp:sp>
    <dsp:sp modelId="{368AADEE-D073-4595-AB2C-312589352B14}">
      <dsp:nvSpPr>
        <dsp:cNvPr id="0" name=""/>
        <dsp:cNvSpPr/>
      </dsp:nvSpPr>
      <dsp:spPr>
        <a:xfrm>
          <a:off x="3463506" y="0"/>
          <a:ext cx="1360013" cy="13600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 smtClean="0"/>
            <a:t>жақсы</a:t>
          </a:r>
          <a:endParaRPr lang="en-US" sz="2400" kern="1200" dirty="0"/>
        </a:p>
      </dsp:txBody>
      <dsp:txXfrm>
        <a:off x="3463506" y="0"/>
        <a:ext cx="1360013" cy="1360013"/>
      </dsp:txXfrm>
    </dsp:sp>
    <dsp:sp modelId="{52E14857-E273-4D9A-96FF-2DB4999570E8}">
      <dsp:nvSpPr>
        <dsp:cNvPr id="0" name=""/>
        <dsp:cNvSpPr/>
      </dsp:nvSpPr>
      <dsp:spPr>
        <a:xfrm>
          <a:off x="5753906" y="2048840"/>
          <a:ext cx="1360013" cy="13600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5753906" y="2048840"/>
        <a:ext cx="1360013" cy="1360013"/>
      </dsp:txXfrm>
    </dsp:sp>
    <dsp:sp modelId="{4009814C-0D35-4C7A-8DB5-FE390F9108E6}">
      <dsp:nvSpPr>
        <dsp:cNvPr id="0" name=""/>
        <dsp:cNvSpPr/>
      </dsp:nvSpPr>
      <dsp:spPr>
        <a:xfrm>
          <a:off x="3563996" y="4126386"/>
          <a:ext cx="1360013" cy="13600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3563996" y="4126386"/>
        <a:ext cx="1360013" cy="1360013"/>
      </dsp:txXfrm>
    </dsp:sp>
    <dsp:sp modelId="{141AA56D-288D-459A-9AEC-4F0E5EB875D6}">
      <dsp:nvSpPr>
        <dsp:cNvPr id="0" name=""/>
        <dsp:cNvSpPr/>
      </dsp:nvSpPr>
      <dsp:spPr>
        <a:xfrm>
          <a:off x="1201813" y="1991415"/>
          <a:ext cx="1360013" cy="13600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1201813" y="1991415"/>
        <a:ext cx="1360013" cy="13600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89AFB-1725-4ED0-9940-CF7CEDDAE18E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75F64-B2E7-4FC7-A3D3-970120D1D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89AFB-1725-4ED0-9940-CF7CEDDAE18E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75F64-B2E7-4FC7-A3D3-970120D1D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89AFB-1725-4ED0-9940-CF7CEDDAE18E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75F64-B2E7-4FC7-A3D3-970120D1D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89AFB-1725-4ED0-9940-CF7CEDDAE18E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75F64-B2E7-4FC7-A3D3-970120D1D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89AFB-1725-4ED0-9940-CF7CEDDAE18E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75F64-B2E7-4FC7-A3D3-970120D1D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89AFB-1725-4ED0-9940-CF7CEDDAE18E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75F64-B2E7-4FC7-A3D3-970120D1D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89AFB-1725-4ED0-9940-CF7CEDDAE18E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75F64-B2E7-4FC7-A3D3-970120D1D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89AFB-1725-4ED0-9940-CF7CEDDAE18E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75F64-B2E7-4FC7-A3D3-970120D1D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89AFB-1725-4ED0-9940-CF7CEDDAE18E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75F64-B2E7-4FC7-A3D3-970120D1D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89AFB-1725-4ED0-9940-CF7CEDDAE18E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75F64-B2E7-4FC7-A3D3-970120D1D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89AFB-1725-4ED0-9940-CF7CEDDAE18E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D275F64-B2E7-4FC7-A3D3-970120D1DB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D589AFB-1725-4ED0-9940-CF7CEDDAE18E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D275F64-B2E7-4FC7-A3D3-970120D1DB0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k-KZ" dirty="0" smtClean="0"/>
              <a:t>    </a:t>
            </a:r>
            <a:r>
              <a:rPr lang="kk-KZ" sz="6000" dirty="0" smtClean="0"/>
              <a:t>Сабақтың тақырыбы:</a:t>
            </a:r>
            <a:r>
              <a:rPr lang="kk-KZ" dirty="0" smtClean="0"/>
              <a:t>                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4000" dirty="0" smtClean="0"/>
              <a:t>  </a:t>
            </a:r>
            <a:r>
              <a:rPr lang="kk-KZ" sz="4000" dirty="0" smtClean="0">
                <a:solidFill>
                  <a:srgbClr val="C00000"/>
                </a:solidFill>
              </a:rPr>
              <a:t>“Қазақ   солдаты”-соғыс туралы            көркем шығарма</a:t>
            </a:r>
            <a:endParaRPr lang="en-US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r>
              <a:rPr lang="kk-KZ" sz="4000" dirty="0" smtClean="0"/>
              <a:t>       Мәтінді тыңда.Түсініп оқы</a:t>
            </a:r>
            <a:endParaRPr lang="en-US" sz="4000" dirty="0"/>
          </a:p>
        </p:txBody>
      </p:sp>
      <p:pic>
        <p:nvPicPr>
          <p:cNvPr id="4" name="Picture 2" descr="C:\Users\User\Desktop\Наушники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314059" y="1935163"/>
            <a:ext cx="4515882" cy="438943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kk-KZ" sz="3200" dirty="0" smtClean="0">
                <a:solidFill>
                  <a:schemeClr val="tx1"/>
                </a:solidFill>
              </a:rPr>
              <a:t>Ғаламтордан  материал тауып,ақпараттың дұрыстығын тексер.Түсіндір</a:t>
            </a:r>
            <a:r>
              <a:rPr lang="kk-KZ" sz="3600" dirty="0" smtClean="0">
                <a:solidFill>
                  <a:schemeClr val="tx1"/>
                </a:solidFill>
              </a:rPr>
              <a:t>.</a:t>
            </a:r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6" name="Picture 2" descr="C:\Users\User\Desktop\ноу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981200"/>
            <a:ext cx="6858000" cy="43434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51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Picture 2" descr="C:\Users\User\Desktop\сәйкес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600200"/>
            <a:ext cx="7391400" cy="44958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7950" y="-171450"/>
            <a:ext cx="9467850" cy="732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59" name="Picture 110" descr="25488568_flroseline-we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5732463"/>
            <a:ext cx="387191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0" name="Picture 9" descr="C:\Documents and Settings\Администратор\Мои документы\Акшолпан\Суреттер\butterfly_20033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2264833">
            <a:off x="7035800" y="544513"/>
            <a:ext cx="1349375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1" name="Picture 9" descr="C:\Documents and Settings\Администратор\Мои документы\Акшолпан\Суреттер\butterfly_20033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206384" flipH="1">
            <a:off x="1030288" y="484188"/>
            <a:ext cx="1362075" cy="185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2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2800" dirty="0" smtClean="0">
                <a:solidFill>
                  <a:schemeClr val="tx2">
                    <a:lumMod val="75000"/>
                  </a:schemeClr>
                </a:solidFill>
              </a:rPr>
              <a:t>                             </a:t>
            </a:r>
            <a:r>
              <a:rPr lang="kk-KZ" sz="4000" dirty="0" smtClean="0">
                <a:solidFill>
                  <a:srgbClr val="C00000"/>
                </a:solidFill>
              </a:rPr>
              <a:t>8-тапсырма</a:t>
            </a:r>
            <a:endParaRPr lang="en-US" sz="3600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3836670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3124200"/>
            <a:ext cx="76200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dirty="0" smtClean="0">
                <a:solidFill>
                  <a:srgbClr val="FF0000"/>
                </a:solidFill>
              </a:rPr>
              <a:t>Көп нүктенің орнына қажетті есімдіктерді қойып, жаз.</a:t>
            </a:r>
          </a:p>
          <a:p>
            <a:r>
              <a:rPr lang="kk-KZ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Қажетті сөздер:бұл,барлық,ол,оның,</a:t>
            </a:r>
          </a:p>
          <a:p>
            <a:r>
              <a:rPr lang="kk-KZ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олардың, бүкіл,бірнеше,сол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solidFill>
                  <a:srgbClr val="FF0000"/>
                </a:solidFill>
              </a:rPr>
              <a:t>“Кемпірқосақ”кері байланысы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User\Desktop\радуг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143000"/>
            <a:ext cx="7848600" cy="5257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9" descr="кітап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>
            <a:lum bright="-24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8" name="Прямоугольник 7"/>
          <p:cNvSpPr/>
          <p:nvPr/>
        </p:nvSpPr>
        <p:spPr>
          <a:xfrm rot="20655041">
            <a:off x="479425" y="844550"/>
            <a:ext cx="7250113" cy="39449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kk-KZ" sz="4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kk-KZ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Үйге тапсырма:</a:t>
            </a:r>
            <a:endParaRPr lang="kk-KZ" sz="4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36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10-тапсырма.Мәтінді пайдаланып,сөздерден сөйлем құрап жаз.</a:t>
            </a:r>
            <a:endParaRPr lang="kk-KZ" sz="4000" b="1" i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6084" name="Picture 4" descr="Рисунок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1175689">
            <a:off x="6583363" y="2698750"/>
            <a:ext cx="1487487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02408" y="2233602"/>
            <a:ext cx="8101256" cy="258532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k-KZ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Сабаққа белсене </a:t>
            </a:r>
          </a:p>
          <a:p>
            <a:pPr algn="ctr">
              <a:defRPr/>
            </a:pPr>
            <a:r>
              <a:rPr lang="kk-KZ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қатысқандарыңыз </a:t>
            </a:r>
          </a:p>
          <a:p>
            <a:pPr algn="ctr">
              <a:defRPr/>
            </a:pPr>
            <a:r>
              <a:rPr lang="kk-KZ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Үшін Көп </a:t>
            </a:r>
            <a:r>
              <a:rPr lang="kk-KZ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рахмет!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2228" name="Picture 24" descr="i2705op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875" y="0"/>
            <a:ext cx="2940050" cy="195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2705op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724525" y="0"/>
            <a:ext cx="301307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30" name="Picture 2" descr="C:\Documents and Settings\Администратор\Мои документы\Акгулим\Интернет\игровые\42317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2296659">
            <a:off x="6804025" y="4581525"/>
            <a:ext cx="2124075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      Сабақтың мақсаты: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5.Т6. Тыңдалым  материалдарының  мазмұны негізінде  сұрақтарға  жауап  беру.</a:t>
            </a:r>
            <a:endParaRPr lang="en-US" dirty="0" smtClean="0"/>
          </a:p>
          <a:p>
            <a:r>
              <a:rPr lang="kk-KZ" dirty="0" smtClean="0"/>
              <a:t>5.ТБ1.4. Жіктеу, сілтеу, сұрау есімдіктерін жазбаша, ауызша  жұмыстарда  орынды  қолдану.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User\Desktop\slide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8686800" cy="60960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922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3850" y="-468313"/>
            <a:ext cx="9467850" cy="732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ÐÐ°ÑÑÐ¸Ð½ÐºÐ¸ Ð¿Ð¾ Ð·Ð°Ð¿ÑÐ¾ÑÑ Ð¼Ð¾Ð·Ð°Ð¸ÐºÐ° ÓÐ´ÑÑÑ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52400"/>
            <a:ext cx="8305800" cy="659923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C00000"/>
                </a:solidFill>
              </a:rPr>
              <a:t>      Қызығушылықты ояту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Ұлы Отан соғысы қашан басталды?</a:t>
            </a:r>
          </a:p>
          <a:p>
            <a:r>
              <a:rPr lang="kk-KZ" dirty="0" smtClean="0"/>
              <a:t>Соғыс  қанша  уақытқа  созылды?</a:t>
            </a:r>
          </a:p>
          <a:p>
            <a:r>
              <a:rPr lang="kk-KZ" dirty="0" smtClean="0"/>
              <a:t>Соғысқа  кімдер  қатысты?</a:t>
            </a:r>
          </a:p>
          <a:p>
            <a:r>
              <a:rPr lang="kk-KZ" dirty="0" smtClean="0"/>
              <a:t>Ұлы Отан соғысында ерлік көрсеткен қандай батырларды білесіңдер?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    </a:t>
            </a:r>
            <a:r>
              <a:rPr lang="kk-KZ" dirty="0" smtClean="0">
                <a:solidFill>
                  <a:srgbClr val="FF0000"/>
                </a:solidFill>
              </a:rPr>
              <a:t>Жаңа сөздер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Көрнекті-выдающий</a:t>
            </a:r>
          </a:p>
          <a:p>
            <a:r>
              <a:rPr lang="kk-KZ" dirty="0" smtClean="0"/>
              <a:t>Ескіше-постаринному</a:t>
            </a:r>
          </a:p>
          <a:p>
            <a:r>
              <a:rPr lang="kk-KZ" dirty="0" smtClean="0"/>
              <a:t>Баспасөз-издательство</a:t>
            </a:r>
          </a:p>
          <a:p>
            <a:r>
              <a:rPr lang="kk-KZ" dirty="0" smtClean="0"/>
              <a:t>Мекеме-организация</a:t>
            </a:r>
          </a:p>
          <a:p>
            <a:r>
              <a:rPr lang="kk-KZ" dirty="0" smtClean="0"/>
              <a:t>Ұлт өкілі-представитель  нации</a:t>
            </a:r>
          </a:p>
          <a:p>
            <a:r>
              <a:rPr lang="kk-KZ" dirty="0" smtClean="0"/>
              <a:t>Кейіпкер-персонаж</a:t>
            </a:r>
          </a:p>
          <a:p>
            <a:r>
              <a:rPr lang="kk-KZ" dirty="0" smtClean="0"/>
              <a:t>Атақ-звания</a:t>
            </a:r>
          </a:p>
          <a:p>
            <a:r>
              <a:rPr lang="kk-KZ" dirty="0" smtClean="0"/>
              <a:t>Еңбектер-труды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237488"/>
          </a:xfrm>
        </p:spPr>
        <p:txBody>
          <a:bodyPr/>
          <a:lstStyle/>
          <a:p>
            <a:r>
              <a:rPr lang="kk-KZ" dirty="0" smtClean="0">
                <a:solidFill>
                  <a:srgbClr val="7030A0"/>
                </a:solidFill>
              </a:rPr>
              <a:t>           “Эстафета”әдісі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User\Desktop\эстафет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52600"/>
            <a:ext cx="8229600" cy="45720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>
            <a:normAutofit/>
          </a:bodyPr>
          <a:lstStyle/>
          <a:p>
            <a:r>
              <a:rPr lang="kk-KZ" sz="4000" dirty="0" smtClean="0"/>
              <a:t>      </a:t>
            </a:r>
            <a:r>
              <a:rPr lang="kk-KZ" sz="2700" dirty="0" smtClean="0">
                <a:solidFill>
                  <a:srgbClr val="002060"/>
                </a:solidFill>
              </a:rPr>
              <a:t>3-тапсырма.Қосымшаларын </a:t>
            </a:r>
            <a:r>
              <a:rPr lang="kk-KZ" sz="2800" dirty="0" smtClean="0">
                <a:solidFill>
                  <a:srgbClr val="002060"/>
                </a:solidFill>
              </a:rPr>
              <a:t>жаз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7030A0"/>
                </a:solidFill>
              </a:rPr>
              <a:t>Мен жазамын.</a:t>
            </a:r>
          </a:p>
          <a:p>
            <a:r>
              <a:rPr lang="kk-KZ" dirty="0" smtClean="0">
                <a:solidFill>
                  <a:srgbClr val="7030A0"/>
                </a:solidFill>
              </a:rPr>
              <a:t>Сен жаз...</a:t>
            </a:r>
          </a:p>
          <a:p>
            <a:r>
              <a:rPr lang="kk-KZ" dirty="0" smtClean="0">
                <a:solidFill>
                  <a:srgbClr val="7030A0"/>
                </a:solidFill>
              </a:rPr>
              <a:t>Сіз жаз...</a:t>
            </a:r>
          </a:p>
          <a:p>
            <a:r>
              <a:rPr lang="kk-KZ" dirty="0" smtClean="0">
                <a:solidFill>
                  <a:srgbClr val="7030A0"/>
                </a:solidFill>
              </a:rPr>
              <a:t>Ол жаз...</a:t>
            </a:r>
          </a:p>
          <a:p>
            <a:r>
              <a:rPr lang="kk-KZ" dirty="0" smtClean="0">
                <a:solidFill>
                  <a:schemeClr val="bg2">
                    <a:lumMod val="10000"/>
                  </a:schemeClr>
                </a:solidFill>
              </a:rPr>
              <a:t>Мен оқи...</a:t>
            </a:r>
          </a:p>
          <a:p>
            <a:r>
              <a:rPr lang="kk-KZ" dirty="0" smtClean="0">
                <a:solidFill>
                  <a:schemeClr val="bg2">
                    <a:lumMod val="10000"/>
                  </a:schemeClr>
                </a:solidFill>
              </a:rPr>
              <a:t>Сен оқи...</a:t>
            </a:r>
          </a:p>
          <a:p>
            <a:r>
              <a:rPr lang="kk-KZ" dirty="0" smtClean="0">
                <a:solidFill>
                  <a:schemeClr val="bg2">
                    <a:lumMod val="10000"/>
                  </a:schemeClr>
                </a:solidFill>
              </a:rPr>
              <a:t>Сіз оқи...</a:t>
            </a:r>
          </a:p>
          <a:p>
            <a:r>
              <a:rPr lang="kk-KZ" dirty="0" smtClean="0">
                <a:solidFill>
                  <a:schemeClr val="bg2">
                    <a:lumMod val="10000"/>
                  </a:schemeClr>
                </a:solidFill>
              </a:rPr>
              <a:t>Ол оқи...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C00000"/>
                </a:solidFill>
              </a:rPr>
              <a:t>Мен тыңдаймын.</a:t>
            </a:r>
          </a:p>
          <a:p>
            <a:r>
              <a:rPr lang="kk-KZ" dirty="0" smtClean="0">
                <a:solidFill>
                  <a:srgbClr val="C00000"/>
                </a:solidFill>
              </a:rPr>
              <a:t>Сен тыңда...</a:t>
            </a:r>
          </a:p>
          <a:p>
            <a:r>
              <a:rPr lang="kk-KZ" dirty="0" smtClean="0">
                <a:solidFill>
                  <a:srgbClr val="C00000"/>
                </a:solidFill>
              </a:rPr>
              <a:t>Сіз тыңда...</a:t>
            </a:r>
          </a:p>
          <a:p>
            <a:r>
              <a:rPr lang="kk-KZ" dirty="0" smtClean="0">
                <a:solidFill>
                  <a:srgbClr val="C00000"/>
                </a:solidFill>
              </a:rPr>
              <a:t>Ол тыңда...</a:t>
            </a:r>
          </a:p>
          <a:p>
            <a:r>
              <a:rPr lang="kk-KZ" dirty="0" smtClean="0">
                <a:solidFill>
                  <a:schemeClr val="accent2"/>
                </a:solidFill>
              </a:rPr>
              <a:t>Мен сөйле...</a:t>
            </a:r>
          </a:p>
          <a:p>
            <a:r>
              <a:rPr lang="kk-KZ" dirty="0" smtClean="0">
                <a:solidFill>
                  <a:schemeClr val="accent2"/>
                </a:solidFill>
              </a:rPr>
              <a:t>Сен сөйле...</a:t>
            </a:r>
          </a:p>
          <a:p>
            <a:r>
              <a:rPr lang="kk-KZ" dirty="0" smtClean="0">
                <a:solidFill>
                  <a:schemeClr val="accent2"/>
                </a:solidFill>
              </a:rPr>
              <a:t>Сіз сөйле...</a:t>
            </a:r>
          </a:p>
          <a:p>
            <a:r>
              <a:rPr lang="kk-KZ" dirty="0" smtClean="0">
                <a:solidFill>
                  <a:schemeClr val="accent2"/>
                </a:solidFill>
              </a:rPr>
              <a:t>Ол сөйле...</a:t>
            </a:r>
            <a:endParaRPr lang="en-US" dirty="0" smtClean="0">
              <a:solidFill>
                <a:schemeClr val="accent2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                   </a:t>
            </a:r>
            <a:r>
              <a:rPr lang="kk-KZ" sz="5300" b="1" dirty="0" smtClean="0">
                <a:solidFill>
                  <a:srgbClr val="C00000"/>
                </a:solidFill>
              </a:rPr>
              <a:t>Кластерлер</a:t>
            </a:r>
            <a:endParaRPr lang="en-US" sz="5300" b="1" dirty="0">
              <a:solidFill>
                <a:srgbClr val="C00000"/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838200"/>
          <a:ext cx="8229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190</TotalTime>
  <Words>189</Words>
  <Application>Microsoft Office PowerPoint</Application>
  <PresentationFormat>Экран (4:3)</PresentationFormat>
  <Paragraphs>53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  <vt:variant>
        <vt:lpstr>Произвольные показы</vt:lpstr>
      </vt:variant>
      <vt:variant>
        <vt:i4>1</vt:i4>
      </vt:variant>
    </vt:vector>
  </HeadingPairs>
  <TitlesOfParts>
    <vt:vector size="18" baseType="lpstr">
      <vt:lpstr>Поток</vt:lpstr>
      <vt:lpstr>    Сабақтың тақырыбы:                </vt:lpstr>
      <vt:lpstr>      Сабақтың мақсаты:</vt:lpstr>
      <vt:lpstr>Слайд 3</vt:lpstr>
      <vt:lpstr>Слайд 4</vt:lpstr>
      <vt:lpstr>      Қызығушылықты ояту</vt:lpstr>
      <vt:lpstr>    Жаңа сөздер</vt:lpstr>
      <vt:lpstr>           “Эстафета”әдісі</vt:lpstr>
      <vt:lpstr>      3-тапсырма.Қосымшаларын жаз</vt:lpstr>
      <vt:lpstr>                   Кластерлер</vt:lpstr>
      <vt:lpstr>       Мәтінді тыңда.Түсініп оқы</vt:lpstr>
      <vt:lpstr>Ғаламтордан  материал тауып,ақпараттың дұрыстығын тексер.Түсіндір.</vt:lpstr>
      <vt:lpstr>Слайд 12</vt:lpstr>
      <vt:lpstr>Слайд 13</vt:lpstr>
      <vt:lpstr>“Кемпірқосақ”кері байланысы</vt:lpstr>
      <vt:lpstr>Слайд 15</vt:lpstr>
      <vt:lpstr>Слайд 16</vt:lpstr>
      <vt:lpstr>Произвольный показ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тақырыбы:</dc:title>
  <dc:creator>User</dc:creator>
  <cp:lastModifiedBy>User</cp:lastModifiedBy>
  <cp:revision>26</cp:revision>
  <dcterms:created xsi:type="dcterms:W3CDTF">2019-05-20T10:24:13Z</dcterms:created>
  <dcterms:modified xsi:type="dcterms:W3CDTF">2020-03-30T04:55:32Z</dcterms:modified>
</cp:coreProperties>
</file>