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8" r:id="rId5"/>
    <p:sldId id="265" r:id="rId6"/>
    <p:sldId id="259" r:id="rId7"/>
    <p:sldId id="268" r:id="rId8"/>
    <p:sldId id="269" r:id="rId9"/>
    <p:sldId id="260" r:id="rId10"/>
    <p:sldId id="267" r:id="rId11"/>
    <p:sldId id="270" r:id="rId12"/>
    <p:sldId id="262" r:id="rId13"/>
    <p:sldId id="271" r:id="rId14"/>
    <p:sldId id="279" r:id="rId15"/>
    <p:sldId id="277" r:id="rId16"/>
    <p:sldId id="284" r:id="rId17"/>
    <p:sldId id="274" r:id="rId18"/>
    <p:sldId id="275" r:id="rId19"/>
    <p:sldId id="272" r:id="rId20"/>
    <p:sldId id="261" r:id="rId21"/>
    <p:sldId id="266" r:id="rId22"/>
    <p:sldId id="282" r:id="rId23"/>
    <p:sldId id="285" r:id="rId24"/>
    <p:sldId id="280" r:id="rId25"/>
    <p:sldId id="281" r:id="rId26"/>
    <p:sldId id="263" r:id="rId27"/>
  </p:sldIdLst>
  <p:sldSz cx="9685338" cy="5508625"/>
  <p:notesSz cx="6858000" cy="9144000"/>
  <p:defaultTextStyle>
    <a:defPPr>
      <a:defRPr lang="ru-RU"/>
    </a:defPPr>
    <a:lvl1pPr marL="0" algn="l" defTabSz="9723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6186" algn="l" defTabSz="9723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2373" algn="l" defTabSz="9723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58559" algn="l" defTabSz="9723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44746" algn="l" defTabSz="9723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30932" algn="l" defTabSz="9723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17119" algn="l" defTabSz="9723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03305" algn="l" defTabSz="9723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89492" algn="l" defTabSz="9723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398" y="-58"/>
      </p:cViewPr>
      <p:guideLst>
        <p:guide orient="horz" pos="1735"/>
        <p:guide pos="30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cat>
            <c:strRef>
              <c:f>Лист1!$B$3:$F$3</c:f>
              <c:strCache>
                <c:ptCount val="5"/>
                <c:pt idx="0">
                  <c:v>7 сынып</c:v>
                </c:pt>
                <c:pt idx="1">
                  <c:v>8 сынып</c:v>
                </c:pt>
                <c:pt idx="2">
                  <c:v>9 сынып</c:v>
                </c:pt>
                <c:pt idx="3">
                  <c:v>10 сынып</c:v>
                </c:pt>
                <c:pt idx="4">
                  <c:v>Жалпы</c:v>
                </c:pt>
              </c:strCache>
            </c:strRef>
          </c:cat>
          <c:val>
            <c:numRef>
              <c:f>Лист1!$B$4:$F$4</c:f>
              <c:numCache>
                <c:formatCode>0%</c:formatCode>
                <c:ptCount val="5"/>
                <c:pt idx="0">
                  <c:v>0.5</c:v>
                </c:pt>
                <c:pt idx="1">
                  <c:v>0.6</c:v>
                </c:pt>
                <c:pt idx="2">
                  <c:v>0.5</c:v>
                </c:pt>
                <c:pt idx="3">
                  <c:v>0.5</c:v>
                </c:pt>
                <c:pt idx="4">
                  <c:v>0.52</c:v>
                </c:pt>
              </c:numCache>
            </c:numRef>
          </c:val>
        </c:ser>
        <c:ser>
          <c:idx val="1"/>
          <c:order val="1"/>
          <c:tx>
            <c:strRef>
              <c:f>Лист1!$A$5</c:f>
              <c:strCache>
                <c:ptCount val="1"/>
                <c:pt idx="0">
                  <c:v>2017-2018</c:v>
                </c:pt>
              </c:strCache>
            </c:strRef>
          </c:tx>
          <c:invertIfNegative val="0"/>
          <c:cat>
            <c:strRef>
              <c:f>Лист1!$B$3:$F$3</c:f>
              <c:strCache>
                <c:ptCount val="5"/>
                <c:pt idx="0">
                  <c:v>7 сынып</c:v>
                </c:pt>
                <c:pt idx="1">
                  <c:v>8 сынып</c:v>
                </c:pt>
                <c:pt idx="2">
                  <c:v>9 сынып</c:v>
                </c:pt>
                <c:pt idx="3">
                  <c:v>10 сынып</c:v>
                </c:pt>
                <c:pt idx="4">
                  <c:v>Жалпы</c:v>
                </c:pt>
              </c:strCache>
            </c:strRef>
          </c:cat>
          <c:val>
            <c:numRef>
              <c:f>Лист1!$B$5:$F$5</c:f>
              <c:numCache>
                <c:formatCode>0%</c:formatCode>
                <c:ptCount val="5"/>
                <c:pt idx="0">
                  <c:v>0.67</c:v>
                </c:pt>
                <c:pt idx="1">
                  <c:v>0.6</c:v>
                </c:pt>
                <c:pt idx="2">
                  <c:v>0.5</c:v>
                </c:pt>
                <c:pt idx="3">
                  <c:v>1</c:v>
                </c:pt>
                <c:pt idx="4">
                  <c:v>0.69</c:v>
                </c:pt>
              </c:numCache>
            </c:numRef>
          </c:val>
        </c:ser>
        <c:ser>
          <c:idx val="2"/>
          <c:order val="2"/>
          <c:tx>
            <c:strRef>
              <c:f>Лист1!$A$6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cat>
            <c:strRef>
              <c:f>Лист1!$B$3:$F$3</c:f>
              <c:strCache>
                <c:ptCount val="5"/>
                <c:pt idx="0">
                  <c:v>7 сынып</c:v>
                </c:pt>
                <c:pt idx="1">
                  <c:v>8 сынып</c:v>
                </c:pt>
                <c:pt idx="2">
                  <c:v>9 сынып</c:v>
                </c:pt>
                <c:pt idx="3">
                  <c:v>10 сынып</c:v>
                </c:pt>
                <c:pt idx="4">
                  <c:v>Жалпы</c:v>
                </c:pt>
              </c:strCache>
            </c:strRef>
          </c:cat>
          <c:val>
            <c:numRef>
              <c:f>Лист1!$B$6:$F$6</c:f>
              <c:numCache>
                <c:formatCode>0%</c:formatCode>
                <c:ptCount val="5"/>
                <c:pt idx="0">
                  <c:v>0.75</c:v>
                </c:pt>
                <c:pt idx="1">
                  <c:v>0.6</c:v>
                </c:pt>
                <c:pt idx="2">
                  <c:v>0.75</c:v>
                </c:pt>
                <c:pt idx="3">
                  <c:v>1</c:v>
                </c:pt>
                <c:pt idx="4">
                  <c:v>0.78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718464"/>
        <c:axId val="151502848"/>
        <c:axId val="0"/>
      </c:bar3DChart>
      <c:catAx>
        <c:axId val="134718464"/>
        <c:scaling>
          <c:orientation val="minMax"/>
        </c:scaling>
        <c:delete val="0"/>
        <c:axPos val="b"/>
        <c:majorTickMark val="out"/>
        <c:minorTickMark val="none"/>
        <c:tickLblPos val="nextTo"/>
        <c:crossAx val="151502848"/>
        <c:crosses val="autoZero"/>
        <c:auto val="1"/>
        <c:lblAlgn val="ctr"/>
        <c:lblOffset val="100"/>
        <c:noMultiLvlLbl val="0"/>
      </c:catAx>
      <c:valAx>
        <c:axId val="1515028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47184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7-10 сынып</a:t>
            </a:r>
          </a:p>
        </c:rich>
      </c:tx>
      <c:layout>
        <c:manualLayout>
          <c:xMode val="edge"/>
          <c:yMode val="edge"/>
          <c:x val="0.36307883748405884"/>
          <c:y val="3.8371967692074835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8-11 сынып</c:v>
                </c:pt>
              </c:strCache>
            </c:strRef>
          </c:tx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3"/>
                <c:pt idx="0">
                  <c:v>0.56799999999999995</c:v>
                </c:pt>
                <c:pt idx="1">
                  <c:v>0.65000000000000024</c:v>
                </c:pt>
                <c:pt idx="2">
                  <c:v>0.71000000000000019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98B294-885E-47FB-9781-BD91362B1FAB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214B0-E335-4C13-A405-790E3722EA6F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8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800" b="1" dirty="0" smtClean="0">
              <a:latin typeface="Times New Roman" pitchFamily="18" charset="0"/>
              <a:cs typeface="Times New Roman" pitchFamily="18" charset="0"/>
            </a:rPr>
            <a:t>білімі</a:t>
          </a:r>
          <a:r>
            <a:rPr lang="kk-KZ" sz="1800" dirty="0" smtClean="0">
              <a:latin typeface="Times New Roman" pitchFamily="18" charset="0"/>
              <a:cs typeface="Times New Roman" pitchFamily="18" charset="0"/>
            </a:rPr>
            <a:t>: жоғары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2FDAFA57-3AEC-4130-8458-605A700AACE2}" type="parTrans" cxnId="{4F853465-2793-45EE-AFA1-EC081A6FF75D}">
      <dgm:prSet/>
      <dgm:spPr/>
      <dgm:t>
        <a:bodyPr/>
        <a:lstStyle/>
        <a:p>
          <a:endParaRPr lang="ru-RU"/>
        </a:p>
      </dgm:t>
    </dgm:pt>
    <dgm:pt modelId="{0D25F197-46AE-4051-8101-4CFEBBED307E}" type="sibTrans" cxnId="{4F853465-2793-45EE-AFA1-EC081A6FF75D}">
      <dgm:prSet/>
      <dgm:spPr/>
      <dgm:t>
        <a:bodyPr/>
        <a:lstStyle/>
        <a:p>
          <a:endParaRPr lang="ru-RU"/>
        </a:p>
      </dgm:t>
    </dgm:pt>
    <dgm:pt modelId="{878CE0DE-80B1-4749-8DA2-DC9F50577B15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kk-KZ" sz="18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800" b="1" dirty="0" smtClean="0">
              <a:latin typeface="Times New Roman" pitchFamily="18" charset="0"/>
              <a:cs typeface="Times New Roman" pitchFamily="18" charset="0"/>
            </a:rPr>
            <a:t>бітірген оқу орны: </a:t>
          </a:r>
          <a:r>
            <a:rPr lang="kk-KZ" sz="1800" dirty="0" smtClean="0">
              <a:latin typeface="Times New Roman" pitchFamily="18" charset="0"/>
              <a:cs typeface="Times New Roman" pitchFamily="18" charset="0"/>
            </a:rPr>
            <a:t>Павлодар педагогикалық институты,  1989ж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6CAFEFB3-0092-4276-A666-096426D79600}" type="parTrans" cxnId="{224B928B-9EDD-4025-8CFD-6F7E0C3419D6}">
      <dgm:prSet/>
      <dgm:spPr/>
      <dgm:t>
        <a:bodyPr/>
        <a:lstStyle/>
        <a:p>
          <a:endParaRPr lang="ru-RU"/>
        </a:p>
      </dgm:t>
    </dgm:pt>
    <dgm:pt modelId="{390391C1-DA37-4809-A573-DE15ED5C6228}" type="sibTrans" cxnId="{224B928B-9EDD-4025-8CFD-6F7E0C3419D6}">
      <dgm:prSet/>
      <dgm:spPr/>
      <dgm:t>
        <a:bodyPr/>
        <a:lstStyle/>
        <a:p>
          <a:endParaRPr lang="ru-RU"/>
        </a:p>
      </dgm:t>
    </dgm:pt>
    <dgm:pt modelId="{74E77442-DD9D-449A-AF42-A48348C37FAF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kk-KZ" sz="18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800" b="1" dirty="0" smtClean="0">
              <a:latin typeface="Times New Roman" pitchFamily="18" charset="0"/>
              <a:cs typeface="Times New Roman" pitchFamily="18" charset="0"/>
            </a:rPr>
            <a:t>мамандығы: </a:t>
          </a:r>
          <a:r>
            <a:rPr lang="kk-KZ" sz="1800" dirty="0" smtClean="0">
              <a:latin typeface="Times New Roman" pitchFamily="18" charset="0"/>
              <a:cs typeface="Times New Roman" pitchFamily="18" charset="0"/>
            </a:rPr>
            <a:t>математика пәні мұғалімі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AEC1A6F7-F70E-429B-8A83-8B153BA1C20F}" type="parTrans" cxnId="{C3295BB8-F546-42A8-A852-B0A4A47B011A}">
      <dgm:prSet/>
      <dgm:spPr/>
      <dgm:t>
        <a:bodyPr/>
        <a:lstStyle/>
        <a:p>
          <a:endParaRPr lang="ru-RU"/>
        </a:p>
      </dgm:t>
    </dgm:pt>
    <dgm:pt modelId="{9E2CDE35-A939-4BA2-A062-AE26D5D62F25}" type="sibTrans" cxnId="{C3295BB8-F546-42A8-A852-B0A4A47B011A}">
      <dgm:prSet/>
      <dgm:spPr/>
      <dgm:t>
        <a:bodyPr/>
        <a:lstStyle/>
        <a:p>
          <a:endParaRPr lang="ru-RU"/>
        </a:p>
      </dgm:t>
    </dgm:pt>
    <dgm:pt modelId="{FF731413-CBD7-4730-9FBD-E408B408AF64}" type="pres">
      <dgm:prSet presAssocID="{4F98B294-885E-47FB-9781-BD91362B1FA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EE8014-F02B-4CD0-BE12-67E3D7F31EF3}" type="pres">
      <dgm:prSet presAssocID="{4CE214B0-E335-4C13-A405-790E3722EA6F}" presName="parentLin" presStyleCnt="0"/>
      <dgm:spPr/>
    </dgm:pt>
    <dgm:pt modelId="{227B7BAA-DF1F-4A72-879B-4B736C8B8DC8}" type="pres">
      <dgm:prSet presAssocID="{4CE214B0-E335-4C13-A405-790E3722EA6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987589D-75D4-4FB1-A8B6-5B2F4FE48B6A}" type="pres">
      <dgm:prSet presAssocID="{4CE214B0-E335-4C13-A405-790E3722EA6F}" presName="parentText" presStyleLbl="node1" presStyleIdx="0" presStyleCnt="3" custScaleY="751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173A5-E8D3-4C99-B0F2-7CCE1EDFE053}" type="pres">
      <dgm:prSet presAssocID="{4CE214B0-E335-4C13-A405-790E3722EA6F}" presName="negativeSpace" presStyleCnt="0"/>
      <dgm:spPr/>
    </dgm:pt>
    <dgm:pt modelId="{7DC915F2-C075-4AC3-928B-E9AC97717240}" type="pres">
      <dgm:prSet presAssocID="{4CE214B0-E335-4C13-A405-790E3722EA6F}" presName="childText" presStyleLbl="conFgAcc1" presStyleIdx="0" presStyleCnt="3">
        <dgm:presLayoutVars>
          <dgm:bulletEnabled val="1"/>
        </dgm:presLayoutVars>
      </dgm:prSet>
      <dgm:spPr/>
    </dgm:pt>
    <dgm:pt modelId="{BC603FA7-795A-4C16-9BF8-130332F85C42}" type="pres">
      <dgm:prSet presAssocID="{0D25F197-46AE-4051-8101-4CFEBBED307E}" presName="spaceBetweenRectangles" presStyleCnt="0"/>
      <dgm:spPr/>
    </dgm:pt>
    <dgm:pt modelId="{D6D6DEEA-F84C-4279-BD36-F204BE832D0B}" type="pres">
      <dgm:prSet presAssocID="{878CE0DE-80B1-4749-8DA2-DC9F50577B15}" presName="parentLin" presStyleCnt="0"/>
      <dgm:spPr/>
    </dgm:pt>
    <dgm:pt modelId="{D1550E6F-D990-4B15-A6C5-1A1AFC1403B7}" type="pres">
      <dgm:prSet presAssocID="{878CE0DE-80B1-4749-8DA2-DC9F50577B1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522267C-5652-43D4-8C27-4CF1570087DA}" type="pres">
      <dgm:prSet presAssocID="{878CE0DE-80B1-4749-8DA2-DC9F50577B15}" presName="parentText" presStyleLbl="node1" presStyleIdx="1" presStyleCnt="3" custScaleY="966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40DFAA-572C-43A2-9685-834F10E26598}" type="pres">
      <dgm:prSet presAssocID="{878CE0DE-80B1-4749-8DA2-DC9F50577B15}" presName="negativeSpace" presStyleCnt="0"/>
      <dgm:spPr/>
    </dgm:pt>
    <dgm:pt modelId="{0A910354-C131-40FD-84A7-69AA6434AB82}" type="pres">
      <dgm:prSet presAssocID="{878CE0DE-80B1-4749-8DA2-DC9F50577B15}" presName="childText" presStyleLbl="conFgAcc1" presStyleIdx="1" presStyleCnt="3">
        <dgm:presLayoutVars>
          <dgm:bulletEnabled val="1"/>
        </dgm:presLayoutVars>
      </dgm:prSet>
      <dgm:spPr/>
    </dgm:pt>
    <dgm:pt modelId="{98A5E154-5EB2-4ADE-8577-827EB5223FF6}" type="pres">
      <dgm:prSet presAssocID="{390391C1-DA37-4809-A573-DE15ED5C6228}" presName="spaceBetweenRectangles" presStyleCnt="0"/>
      <dgm:spPr/>
    </dgm:pt>
    <dgm:pt modelId="{A3D0ADB1-C953-4E7C-B0AA-26DE63CC98A6}" type="pres">
      <dgm:prSet presAssocID="{74E77442-DD9D-449A-AF42-A48348C37FAF}" presName="parentLin" presStyleCnt="0"/>
      <dgm:spPr/>
    </dgm:pt>
    <dgm:pt modelId="{C62CE7F4-C2EB-46D6-B854-8E4205D8887F}" type="pres">
      <dgm:prSet presAssocID="{74E77442-DD9D-449A-AF42-A48348C37FA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987AA2B0-1FBD-4342-95DE-F0D234EB604C}" type="pres">
      <dgm:prSet presAssocID="{74E77442-DD9D-449A-AF42-A48348C37FAF}" presName="parentText" presStyleLbl="node1" presStyleIdx="2" presStyleCnt="3" custScaleY="1007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01020-4FD9-45C0-83E5-F99B0BC5F7A2}" type="pres">
      <dgm:prSet presAssocID="{74E77442-DD9D-449A-AF42-A48348C37FAF}" presName="negativeSpace" presStyleCnt="0"/>
      <dgm:spPr/>
    </dgm:pt>
    <dgm:pt modelId="{F0FC90EE-F030-4705-84E7-48E07E0A7381}" type="pres">
      <dgm:prSet presAssocID="{74E77442-DD9D-449A-AF42-A48348C37FAF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07B463-B30E-4ADE-92BF-256959F329B4}" type="presOf" srcId="{878CE0DE-80B1-4749-8DA2-DC9F50577B15}" destId="{D1550E6F-D990-4B15-A6C5-1A1AFC1403B7}" srcOrd="0" destOrd="0" presId="urn:microsoft.com/office/officeart/2005/8/layout/list1"/>
    <dgm:cxn modelId="{224B928B-9EDD-4025-8CFD-6F7E0C3419D6}" srcId="{4F98B294-885E-47FB-9781-BD91362B1FAB}" destId="{878CE0DE-80B1-4749-8DA2-DC9F50577B15}" srcOrd="1" destOrd="0" parTransId="{6CAFEFB3-0092-4276-A666-096426D79600}" sibTransId="{390391C1-DA37-4809-A573-DE15ED5C6228}"/>
    <dgm:cxn modelId="{A19ED668-4AD3-49DD-9AAD-785CEA107153}" type="presOf" srcId="{4F98B294-885E-47FB-9781-BD91362B1FAB}" destId="{FF731413-CBD7-4730-9FBD-E408B408AF64}" srcOrd="0" destOrd="0" presId="urn:microsoft.com/office/officeart/2005/8/layout/list1"/>
    <dgm:cxn modelId="{E6D35038-A596-4CB4-A36C-132D9B3D4EF7}" type="presOf" srcId="{4CE214B0-E335-4C13-A405-790E3722EA6F}" destId="{227B7BAA-DF1F-4A72-879B-4B736C8B8DC8}" srcOrd="0" destOrd="0" presId="urn:microsoft.com/office/officeart/2005/8/layout/list1"/>
    <dgm:cxn modelId="{C3295BB8-F546-42A8-A852-B0A4A47B011A}" srcId="{4F98B294-885E-47FB-9781-BD91362B1FAB}" destId="{74E77442-DD9D-449A-AF42-A48348C37FAF}" srcOrd="2" destOrd="0" parTransId="{AEC1A6F7-F70E-429B-8A83-8B153BA1C20F}" sibTransId="{9E2CDE35-A939-4BA2-A062-AE26D5D62F25}"/>
    <dgm:cxn modelId="{124BC530-78D4-4491-8A15-A4B2E3AB713B}" type="presOf" srcId="{74E77442-DD9D-449A-AF42-A48348C37FAF}" destId="{C62CE7F4-C2EB-46D6-B854-8E4205D8887F}" srcOrd="0" destOrd="0" presId="urn:microsoft.com/office/officeart/2005/8/layout/list1"/>
    <dgm:cxn modelId="{4F853465-2793-45EE-AFA1-EC081A6FF75D}" srcId="{4F98B294-885E-47FB-9781-BD91362B1FAB}" destId="{4CE214B0-E335-4C13-A405-790E3722EA6F}" srcOrd="0" destOrd="0" parTransId="{2FDAFA57-3AEC-4130-8458-605A700AACE2}" sibTransId="{0D25F197-46AE-4051-8101-4CFEBBED307E}"/>
    <dgm:cxn modelId="{D40E13C8-528C-4035-B4DD-A24E0C83F47B}" type="presOf" srcId="{74E77442-DD9D-449A-AF42-A48348C37FAF}" destId="{987AA2B0-1FBD-4342-95DE-F0D234EB604C}" srcOrd="1" destOrd="0" presId="urn:microsoft.com/office/officeart/2005/8/layout/list1"/>
    <dgm:cxn modelId="{64F69F4E-F6DD-43FA-92D7-F5B65FA1B41D}" type="presOf" srcId="{4CE214B0-E335-4C13-A405-790E3722EA6F}" destId="{3987589D-75D4-4FB1-A8B6-5B2F4FE48B6A}" srcOrd="1" destOrd="0" presId="urn:microsoft.com/office/officeart/2005/8/layout/list1"/>
    <dgm:cxn modelId="{EC5C089F-C81D-4051-A521-41435331CA20}" type="presOf" srcId="{878CE0DE-80B1-4749-8DA2-DC9F50577B15}" destId="{9522267C-5652-43D4-8C27-4CF1570087DA}" srcOrd="1" destOrd="0" presId="urn:microsoft.com/office/officeart/2005/8/layout/list1"/>
    <dgm:cxn modelId="{8F359FB0-4BE5-4BE4-A580-92D70070DCE5}" type="presParOf" srcId="{FF731413-CBD7-4730-9FBD-E408B408AF64}" destId="{00EE8014-F02B-4CD0-BE12-67E3D7F31EF3}" srcOrd="0" destOrd="0" presId="urn:microsoft.com/office/officeart/2005/8/layout/list1"/>
    <dgm:cxn modelId="{9B9BAD68-A5B7-4C79-9BFD-F929B515C506}" type="presParOf" srcId="{00EE8014-F02B-4CD0-BE12-67E3D7F31EF3}" destId="{227B7BAA-DF1F-4A72-879B-4B736C8B8DC8}" srcOrd="0" destOrd="0" presId="urn:microsoft.com/office/officeart/2005/8/layout/list1"/>
    <dgm:cxn modelId="{BFC5AD63-5AC5-43DC-9CA1-E2A2289DE958}" type="presParOf" srcId="{00EE8014-F02B-4CD0-BE12-67E3D7F31EF3}" destId="{3987589D-75D4-4FB1-A8B6-5B2F4FE48B6A}" srcOrd="1" destOrd="0" presId="urn:microsoft.com/office/officeart/2005/8/layout/list1"/>
    <dgm:cxn modelId="{8956C2CA-30A4-42DE-BAE7-19C94DCDAC2A}" type="presParOf" srcId="{FF731413-CBD7-4730-9FBD-E408B408AF64}" destId="{DD7173A5-E8D3-4C99-B0F2-7CCE1EDFE053}" srcOrd="1" destOrd="0" presId="urn:microsoft.com/office/officeart/2005/8/layout/list1"/>
    <dgm:cxn modelId="{7AA87B0C-B611-4BEB-82F8-9432C3DA3278}" type="presParOf" srcId="{FF731413-CBD7-4730-9FBD-E408B408AF64}" destId="{7DC915F2-C075-4AC3-928B-E9AC97717240}" srcOrd="2" destOrd="0" presId="urn:microsoft.com/office/officeart/2005/8/layout/list1"/>
    <dgm:cxn modelId="{3B2005BF-A6A4-4674-867E-B7850E8C8467}" type="presParOf" srcId="{FF731413-CBD7-4730-9FBD-E408B408AF64}" destId="{BC603FA7-795A-4C16-9BF8-130332F85C42}" srcOrd="3" destOrd="0" presId="urn:microsoft.com/office/officeart/2005/8/layout/list1"/>
    <dgm:cxn modelId="{7A3A2212-BD58-4777-88FC-D6C071FA49BD}" type="presParOf" srcId="{FF731413-CBD7-4730-9FBD-E408B408AF64}" destId="{D6D6DEEA-F84C-4279-BD36-F204BE832D0B}" srcOrd="4" destOrd="0" presId="urn:microsoft.com/office/officeart/2005/8/layout/list1"/>
    <dgm:cxn modelId="{C6D80C43-9AA1-41AD-8A69-C78FC55C80EA}" type="presParOf" srcId="{D6D6DEEA-F84C-4279-BD36-F204BE832D0B}" destId="{D1550E6F-D990-4B15-A6C5-1A1AFC1403B7}" srcOrd="0" destOrd="0" presId="urn:microsoft.com/office/officeart/2005/8/layout/list1"/>
    <dgm:cxn modelId="{744833A4-7814-4F96-8B52-17AE512B37D3}" type="presParOf" srcId="{D6D6DEEA-F84C-4279-BD36-F204BE832D0B}" destId="{9522267C-5652-43D4-8C27-4CF1570087DA}" srcOrd="1" destOrd="0" presId="urn:microsoft.com/office/officeart/2005/8/layout/list1"/>
    <dgm:cxn modelId="{CF7DD286-F67C-40A5-B835-808F552EA4F5}" type="presParOf" srcId="{FF731413-CBD7-4730-9FBD-E408B408AF64}" destId="{4C40DFAA-572C-43A2-9685-834F10E26598}" srcOrd="5" destOrd="0" presId="urn:microsoft.com/office/officeart/2005/8/layout/list1"/>
    <dgm:cxn modelId="{04EBD784-09CE-4E6A-AEC7-574ADB75FAEE}" type="presParOf" srcId="{FF731413-CBD7-4730-9FBD-E408B408AF64}" destId="{0A910354-C131-40FD-84A7-69AA6434AB82}" srcOrd="6" destOrd="0" presId="urn:microsoft.com/office/officeart/2005/8/layout/list1"/>
    <dgm:cxn modelId="{FF173D2F-DFAA-4305-A47E-054D7CB85C98}" type="presParOf" srcId="{FF731413-CBD7-4730-9FBD-E408B408AF64}" destId="{98A5E154-5EB2-4ADE-8577-827EB5223FF6}" srcOrd="7" destOrd="0" presId="urn:microsoft.com/office/officeart/2005/8/layout/list1"/>
    <dgm:cxn modelId="{AC48153E-0669-424E-BA82-46ACA98D732E}" type="presParOf" srcId="{FF731413-CBD7-4730-9FBD-E408B408AF64}" destId="{A3D0ADB1-C953-4E7C-B0AA-26DE63CC98A6}" srcOrd="8" destOrd="0" presId="urn:microsoft.com/office/officeart/2005/8/layout/list1"/>
    <dgm:cxn modelId="{57D41A74-6C29-46A1-891B-E6CC4C19F131}" type="presParOf" srcId="{A3D0ADB1-C953-4E7C-B0AA-26DE63CC98A6}" destId="{C62CE7F4-C2EB-46D6-B854-8E4205D8887F}" srcOrd="0" destOrd="0" presId="urn:microsoft.com/office/officeart/2005/8/layout/list1"/>
    <dgm:cxn modelId="{0D1E85B4-19CE-4490-A9E0-D33D3EF8F879}" type="presParOf" srcId="{A3D0ADB1-C953-4E7C-B0AA-26DE63CC98A6}" destId="{987AA2B0-1FBD-4342-95DE-F0D234EB604C}" srcOrd="1" destOrd="0" presId="urn:microsoft.com/office/officeart/2005/8/layout/list1"/>
    <dgm:cxn modelId="{050B939A-EBBE-45BA-A782-8922AE126908}" type="presParOf" srcId="{FF731413-CBD7-4730-9FBD-E408B408AF64}" destId="{D8701020-4FD9-45C0-83E5-F99B0BC5F7A2}" srcOrd="9" destOrd="0" presId="urn:microsoft.com/office/officeart/2005/8/layout/list1"/>
    <dgm:cxn modelId="{06951253-B5D3-4810-85B2-DB988942A0E6}" type="presParOf" srcId="{FF731413-CBD7-4730-9FBD-E408B408AF64}" destId="{F0FC90EE-F030-4705-84E7-48E07E0A738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7F94C27-01E0-4241-BFFF-4037E97AEC63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F9EF76-3605-4194-9E84-815EEE136521}">
      <dgm:prSet phldrT="[Текст]"/>
      <dgm:spPr/>
      <dgm:t>
        <a:bodyPr/>
        <a:lstStyle/>
        <a:p>
          <a:r>
            <a:rPr lang="kk-KZ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«Қазақстан Республикасының Үздік ұстазы», Алматы, </a:t>
          </a:r>
        </a:p>
        <a:p>
          <a:r>
            <a: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ж.</a:t>
          </a:r>
          <a:endParaRPr lang="ru-RU" b="1" i="1" dirty="0">
            <a:solidFill>
              <a:srgbClr val="C00000"/>
            </a:solidFill>
          </a:endParaRPr>
        </a:p>
      </dgm:t>
    </dgm:pt>
    <dgm:pt modelId="{1DE384AD-125C-4079-A0C6-D99241467481}" type="parTrans" cxnId="{398E0D37-16B0-4F24-90C8-A8478C62DCEF}">
      <dgm:prSet/>
      <dgm:spPr/>
      <dgm:t>
        <a:bodyPr/>
        <a:lstStyle/>
        <a:p>
          <a:endParaRPr lang="ru-RU"/>
        </a:p>
      </dgm:t>
    </dgm:pt>
    <dgm:pt modelId="{915F80B6-4422-462D-B22A-C6F78E32FC44}" type="sibTrans" cxnId="{398E0D37-16B0-4F24-90C8-A8478C62DCEF}">
      <dgm:prSet/>
      <dgm:spPr/>
      <dgm:t>
        <a:bodyPr/>
        <a:lstStyle/>
        <a:p>
          <a:endParaRPr lang="ru-RU"/>
        </a:p>
      </dgm:t>
    </dgm:pt>
    <dgm:pt modelId="{38BD3E2F-AC05-458F-A7FD-67219879B6BC}">
      <dgm:prSet phldrT="[Текст]"/>
      <dgm:spPr/>
      <dgm:t>
        <a:bodyPr/>
        <a:lstStyle/>
        <a:p>
          <a:r>
            <a: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 п</a:t>
          </a:r>
          <a:r>
            <a:rPr lang="kk-KZ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әні бойынша мұғалімдерге арналған Республикалық қашықтық олимпиададан а</a:t>
          </a:r>
          <a:r>
            <a:rPr lang="ru-RU" b="1" i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удан</a:t>
          </a:r>
          <a:r>
            <a: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i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бойынша</a:t>
          </a:r>
          <a:r>
            <a: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k-KZ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 орын үшін, Нұр</a:t>
          </a:r>
          <a:r>
            <a: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kk-KZ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Сұлтан, </a:t>
          </a:r>
        </a:p>
        <a:p>
          <a:r>
            <a:rPr lang="ru-RU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ж.</a:t>
          </a:r>
          <a:endParaRPr lang="ru-RU" b="1" i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E660BB-6DEB-4E41-9A17-B0B9A72A70F8}" type="parTrans" cxnId="{C3702298-3794-4913-BE6F-B452AC6FBB1F}">
      <dgm:prSet/>
      <dgm:spPr/>
      <dgm:t>
        <a:bodyPr/>
        <a:lstStyle/>
        <a:p>
          <a:endParaRPr lang="ru-RU"/>
        </a:p>
      </dgm:t>
    </dgm:pt>
    <dgm:pt modelId="{A239A230-BB3A-4949-AEF5-A3DC5F2987D0}" type="sibTrans" cxnId="{C3702298-3794-4913-BE6F-B452AC6FBB1F}">
      <dgm:prSet/>
      <dgm:spPr/>
      <dgm:t>
        <a:bodyPr/>
        <a:lstStyle/>
        <a:p>
          <a:endParaRPr lang="ru-RU"/>
        </a:p>
      </dgm:t>
    </dgm:pt>
    <dgm:pt modelId="{1E2EFD6A-8C32-4745-ABAA-CB429110C19E}" type="pres">
      <dgm:prSet presAssocID="{D7F94C27-01E0-4241-BFFF-4037E97AEC6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A5CDA0-C683-4239-A344-A9D37F434891}" type="pres">
      <dgm:prSet presAssocID="{D7F94C27-01E0-4241-BFFF-4037E97AEC63}" presName="ribbon" presStyleLbl="node1" presStyleIdx="0" presStyleCnt="1"/>
      <dgm:spPr/>
    </dgm:pt>
    <dgm:pt modelId="{F3BFCD22-B6BA-4E64-A490-24D63AFC1127}" type="pres">
      <dgm:prSet presAssocID="{D7F94C27-01E0-4241-BFFF-4037E97AEC63}" presName="leftArrowText" presStyleLbl="node1" presStyleIdx="0" presStyleCnt="1" custScaleY="1123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8688E-138C-4298-834A-F896041FF2AC}" type="pres">
      <dgm:prSet presAssocID="{D7F94C27-01E0-4241-BFFF-4037E97AEC63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8E0D37-16B0-4F24-90C8-A8478C62DCEF}" srcId="{D7F94C27-01E0-4241-BFFF-4037E97AEC63}" destId="{5BF9EF76-3605-4194-9E84-815EEE136521}" srcOrd="0" destOrd="0" parTransId="{1DE384AD-125C-4079-A0C6-D99241467481}" sibTransId="{915F80B6-4422-462D-B22A-C6F78E32FC44}"/>
    <dgm:cxn modelId="{C3702298-3794-4913-BE6F-B452AC6FBB1F}" srcId="{D7F94C27-01E0-4241-BFFF-4037E97AEC63}" destId="{38BD3E2F-AC05-458F-A7FD-67219879B6BC}" srcOrd="1" destOrd="0" parTransId="{6AE660BB-6DEB-4E41-9A17-B0B9A72A70F8}" sibTransId="{A239A230-BB3A-4949-AEF5-A3DC5F2987D0}"/>
    <dgm:cxn modelId="{47C8C150-B2A4-496A-BD8A-32ECB068C2C9}" type="presOf" srcId="{D7F94C27-01E0-4241-BFFF-4037E97AEC63}" destId="{1E2EFD6A-8C32-4745-ABAA-CB429110C19E}" srcOrd="0" destOrd="0" presId="urn:microsoft.com/office/officeart/2005/8/layout/arrow6"/>
    <dgm:cxn modelId="{662DA5B9-A34F-4596-B7D0-8224B93AF701}" type="presOf" srcId="{5BF9EF76-3605-4194-9E84-815EEE136521}" destId="{F3BFCD22-B6BA-4E64-A490-24D63AFC1127}" srcOrd="0" destOrd="0" presId="urn:microsoft.com/office/officeart/2005/8/layout/arrow6"/>
    <dgm:cxn modelId="{09AE6C9F-A574-41E8-9E29-CE91F932D71C}" type="presOf" srcId="{38BD3E2F-AC05-458F-A7FD-67219879B6BC}" destId="{E348688E-138C-4298-834A-F896041FF2AC}" srcOrd="0" destOrd="0" presId="urn:microsoft.com/office/officeart/2005/8/layout/arrow6"/>
    <dgm:cxn modelId="{6855A3CB-2B93-4DAF-97CC-3F109339D05C}" type="presParOf" srcId="{1E2EFD6A-8C32-4745-ABAA-CB429110C19E}" destId="{34A5CDA0-C683-4239-A344-A9D37F434891}" srcOrd="0" destOrd="0" presId="urn:microsoft.com/office/officeart/2005/8/layout/arrow6"/>
    <dgm:cxn modelId="{1A47A50A-6A92-4687-845C-0FE43CD0C9DC}" type="presParOf" srcId="{1E2EFD6A-8C32-4745-ABAA-CB429110C19E}" destId="{F3BFCD22-B6BA-4E64-A490-24D63AFC1127}" srcOrd="1" destOrd="0" presId="urn:microsoft.com/office/officeart/2005/8/layout/arrow6"/>
    <dgm:cxn modelId="{7F3B129C-C0E1-4349-AF40-21F7D3112CA9}" type="presParOf" srcId="{1E2EFD6A-8C32-4745-ABAA-CB429110C19E}" destId="{E348688E-138C-4298-834A-F896041FF2AC}" srcOrd="2" destOrd="0" presId="urn:microsoft.com/office/officeart/2005/8/layout/arrow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2BEA6A9-1234-4B1D-B9BE-9CEF6FA494B3}" type="doc">
      <dgm:prSet loTypeId="urn:microsoft.com/office/officeart/2008/layout/RadialCluster" loCatId="cycle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063850-1793-4987-8CD6-49DBB05FC1BC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kk-KZ" b="1" cap="none" spc="0" dirty="0" smtClean="0">
              <a:ln w="12700"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Сертификаттар</a:t>
          </a:r>
          <a:endParaRPr lang="ru-RU" b="1" cap="none" spc="0" dirty="0">
            <a:ln w="12700">
              <a:prstDash val="solid"/>
            </a:ln>
            <a:solidFill>
              <a:schemeClr val="accent3">
                <a:lumMod val="5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C91E3824-DF40-4F5A-BF87-551C6699EEDC}" type="parTrans" cxnId="{82A7A589-BEC1-48C0-B26D-21A14E7A8BB1}">
      <dgm:prSet/>
      <dgm:spPr/>
      <dgm:t>
        <a:bodyPr/>
        <a:lstStyle/>
        <a:p>
          <a:endParaRPr lang="ru-RU"/>
        </a:p>
      </dgm:t>
    </dgm:pt>
    <dgm:pt modelId="{EDE369B2-6562-47FB-84ED-11BFACB58264}" type="sibTrans" cxnId="{82A7A589-BEC1-48C0-B26D-21A14E7A8BB1}">
      <dgm:prSet/>
      <dgm:spPr/>
      <dgm:t>
        <a:bodyPr/>
        <a:lstStyle/>
        <a:p>
          <a:endParaRPr lang="ru-RU"/>
        </a:p>
      </dgm:t>
    </dgm:pt>
    <dgm:pt modelId="{3793E801-9910-4520-8F18-3A02BF5145AE}">
      <dgm:prSet phldrT="[Текст]" phldr="1"/>
      <dgm:spPr/>
      <dgm:t>
        <a:bodyPr/>
        <a:lstStyle/>
        <a:p>
          <a:endParaRPr lang="ru-RU" dirty="0"/>
        </a:p>
      </dgm:t>
    </dgm:pt>
    <dgm:pt modelId="{09F93787-279F-49A0-86B4-085869976B8C}" type="parTrans" cxnId="{C77231A6-DB83-4779-882B-8D7FF45DD210}">
      <dgm:prSet/>
      <dgm:spPr/>
      <dgm:t>
        <a:bodyPr/>
        <a:lstStyle/>
        <a:p>
          <a:endParaRPr lang="ru-RU"/>
        </a:p>
      </dgm:t>
    </dgm:pt>
    <dgm:pt modelId="{4F516677-019B-4B19-8B38-181F2FE4D745}" type="sibTrans" cxnId="{C77231A6-DB83-4779-882B-8D7FF45DD210}">
      <dgm:prSet/>
      <dgm:spPr/>
      <dgm:t>
        <a:bodyPr/>
        <a:lstStyle/>
        <a:p>
          <a:endParaRPr lang="ru-RU"/>
        </a:p>
      </dgm:t>
    </dgm:pt>
    <dgm:pt modelId="{9A4DDBBB-541C-4CA6-AC52-B8C273000543}">
      <dgm:prSet phldrT="[Текст]" phldr="1"/>
      <dgm:spPr/>
      <dgm:t>
        <a:bodyPr/>
        <a:lstStyle/>
        <a:p>
          <a:endParaRPr lang="ru-RU" dirty="0"/>
        </a:p>
      </dgm:t>
    </dgm:pt>
    <dgm:pt modelId="{DFA372FE-1DAE-4DC5-9A30-E9112B3C674F}" type="parTrans" cxnId="{88B59BF0-02CB-478F-88A5-9FE717514778}">
      <dgm:prSet/>
      <dgm:spPr/>
      <dgm:t>
        <a:bodyPr/>
        <a:lstStyle/>
        <a:p>
          <a:endParaRPr lang="ru-RU"/>
        </a:p>
      </dgm:t>
    </dgm:pt>
    <dgm:pt modelId="{32955D0F-2A0D-4CE7-BD67-77013399740A}" type="sibTrans" cxnId="{88B59BF0-02CB-478F-88A5-9FE717514778}">
      <dgm:prSet/>
      <dgm:spPr/>
      <dgm:t>
        <a:bodyPr/>
        <a:lstStyle/>
        <a:p>
          <a:endParaRPr lang="ru-RU"/>
        </a:p>
      </dgm:t>
    </dgm:pt>
    <dgm:pt modelId="{E9A32973-D8A1-42C1-B2F1-BADA1A69685F}">
      <dgm:prSet phldrT="[Текст]" phldr="1"/>
      <dgm:spPr/>
      <dgm:t>
        <a:bodyPr/>
        <a:lstStyle/>
        <a:p>
          <a:endParaRPr lang="ru-RU" dirty="0"/>
        </a:p>
      </dgm:t>
    </dgm:pt>
    <dgm:pt modelId="{12A6DCFB-2C35-4CE4-B88B-82E402A60143}" type="sibTrans" cxnId="{CB265FE3-7F93-4C20-8E87-7BD7FFD23098}">
      <dgm:prSet/>
      <dgm:spPr/>
      <dgm:t>
        <a:bodyPr/>
        <a:lstStyle/>
        <a:p>
          <a:endParaRPr lang="ru-RU"/>
        </a:p>
      </dgm:t>
    </dgm:pt>
    <dgm:pt modelId="{F2EA8FB3-81C7-4F9D-84F6-5A8197C30363}" type="parTrans" cxnId="{CB265FE3-7F93-4C20-8E87-7BD7FFD23098}">
      <dgm:prSet/>
      <dgm:spPr/>
      <dgm:t>
        <a:bodyPr/>
        <a:lstStyle/>
        <a:p>
          <a:endParaRPr lang="ru-RU"/>
        </a:p>
      </dgm:t>
    </dgm:pt>
    <dgm:pt modelId="{79140326-704E-4FD2-8B45-BF9DC9BF6BE5}">
      <dgm:prSet phldrT="[Текст]" phldr="1" custAng="0" custScaleX="395400" custScaleY="188112" custRadScaleRad="109477" custRadScaleInc="-17574"/>
      <dgm:spPr/>
      <dgm:t>
        <a:bodyPr/>
        <a:lstStyle/>
        <a:p>
          <a:endParaRPr lang="ru-RU" dirty="0"/>
        </a:p>
      </dgm:t>
    </dgm:pt>
    <dgm:pt modelId="{ADA73353-2AB2-49B7-B999-CE22D974A454}" type="parTrans" cxnId="{D6C0BABA-8481-4588-94E3-A9493F0E8316}">
      <dgm:prSet/>
      <dgm:spPr/>
      <dgm:t>
        <a:bodyPr/>
        <a:lstStyle/>
        <a:p>
          <a:endParaRPr lang="ru-RU"/>
        </a:p>
      </dgm:t>
    </dgm:pt>
    <dgm:pt modelId="{F6890919-7D7C-4808-9328-7789EA7B96AA}" type="sibTrans" cxnId="{D6C0BABA-8481-4588-94E3-A9493F0E8316}">
      <dgm:prSet/>
      <dgm:spPr/>
      <dgm:t>
        <a:bodyPr/>
        <a:lstStyle/>
        <a:p>
          <a:endParaRPr lang="ru-RU"/>
        </a:p>
      </dgm:t>
    </dgm:pt>
    <dgm:pt modelId="{0380621F-235A-4CC6-8521-A86B966A1777}" type="pres">
      <dgm:prSet presAssocID="{42BEA6A9-1234-4B1D-B9BE-9CEF6FA494B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A0B7F25-A487-40E7-B664-C91060DC7951}" type="pres">
      <dgm:prSet presAssocID="{D3063850-1793-4987-8CD6-49DBB05FC1BC}" presName="singleCycle" presStyleCnt="0"/>
      <dgm:spPr/>
    </dgm:pt>
    <dgm:pt modelId="{A887EAB6-D2C1-4CE0-9B29-39E94811D86C}" type="pres">
      <dgm:prSet presAssocID="{D3063850-1793-4987-8CD6-49DBB05FC1BC}" presName="singleCenter" presStyleLbl="node1" presStyleIdx="0" presStyleCnt="4" custScaleX="175925" custLinFactNeighborX="3496" custLinFactNeighborY="608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1E54F494-6FB7-4CBE-BE23-BE36FE51125C}" type="pres">
      <dgm:prSet presAssocID="{F2EA8FB3-81C7-4F9D-84F6-5A8197C30363}" presName="Name56" presStyleLbl="parChTrans1D2" presStyleIdx="0" presStyleCnt="3"/>
      <dgm:spPr/>
      <dgm:t>
        <a:bodyPr/>
        <a:lstStyle/>
        <a:p>
          <a:endParaRPr lang="ru-RU"/>
        </a:p>
      </dgm:t>
    </dgm:pt>
    <dgm:pt modelId="{7CE752FA-C29B-4709-A74E-60BBA983FC24}" type="pres">
      <dgm:prSet presAssocID="{E9A32973-D8A1-42C1-B2F1-BADA1A69685F}" presName="text0" presStyleLbl="node1" presStyleIdx="1" presStyleCnt="4" custScaleX="315289" custScaleY="188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CD37D-2EAA-42A3-906E-5A34978199C5}" type="pres">
      <dgm:prSet presAssocID="{09F93787-279F-49A0-86B4-085869976B8C}" presName="Name56" presStyleLbl="parChTrans1D2" presStyleIdx="1" presStyleCnt="3"/>
      <dgm:spPr/>
      <dgm:t>
        <a:bodyPr/>
        <a:lstStyle/>
        <a:p>
          <a:endParaRPr lang="ru-RU"/>
        </a:p>
      </dgm:t>
    </dgm:pt>
    <dgm:pt modelId="{EE2D5431-8AE4-4F67-97AA-D8F4A2E6A694}" type="pres">
      <dgm:prSet presAssocID="{3793E801-9910-4520-8F18-3A02BF5145AE}" presName="text0" presStyleLbl="node1" presStyleIdx="2" presStyleCnt="4" custScaleX="197505" custScaleY="230606" custRadScaleRad="144563" custRadScaleInc="-25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850D4-F8E2-4566-BB52-324AAC9F7423}" type="pres">
      <dgm:prSet presAssocID="{DFA372FE-1DAE-4DC5-9A30-E9112B3C674F}" presName="Name56" presStyleLbl="parChTrans1D2" presStyleIdx="2" presStyleCnt="3"/>
      <dgm:spPr/>
      <dgm:t>
        <a:bodyPr/>
        <a:lstStyle/>
        <a:p>
          <a:endParaRPr lang="ru-RU"/>
        </a:p>
      </dgm:t>
    </dgm:pt>
    <dgm:pt modelId="{C9EBC8B9-A807-46D1-9708-D6E7E793BA1D}" type="pres">
      <dgm:prSet presAssocID="{9A4DDBBB-541C-4CA6-AC52-B8C273000543}" presName="text0" presStyleLbl="node1" presStyleIdx="3" presStyleCnt="4" custScaleX="207022" custScaleY="239660" custRadScaleRad="142180" custRadScaleInc="27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297C1D-B88F-4F31-ABCC-9EA8C6AA840A}" type="presOf" srcId="{42BEA6A9-1234-4B1D-B9BE-9CEF6FA494B3}" destId="{0380621F-235A-4CC6-8521-A86B966A1777}" srcOrd="0" destOrd="0" presId="urn:microsoft.com/office/officeart/2008/layout/RadialCluster"/>
    <dgm:cxn modelId="{C77231A6-DB83-4779-882B-8D7FF45DD210}" srcId="{D3063850-1793-4987-8CD6-49DBB05FC1BC}" destId="{3793E801-9910-4520-8F18-3A02BF5145AE}" srcOrd="1" destOrd="0" parTransId="{09F93787-279F-49A0-86B4-085869976B8C}" sibTransId="{4F516677-019B-4B19-8B38-181F2FE4D745}"/>
    <dgm:cxn modelId="{BCA64074-2D0F-46AB-BF93-7C7ACC13CFEE}" type="presOf" srcId="{F2EA8FB3-81C7-4F9D-84F6-5A8197C30363}" destId="{1E54F494-6FB7-4CBE-BE23-BE36FE51125C}" srcOrd="0" destOrd="0" presId="urn:microsoft.com/office/officeart/2008/layout/RadialCluster"/>
    <dgm:cxn modelId="{9C49E4B5-AD39-4934-92C6-950576DD6276}" type="presOf" srcId="{9A4DDBBB-541C-4CA6-AC52-B8C273000543}" destId="{C9EBC8B9-A807-46D1-9708-D6E7E793BA1D}" srcOrd="0" destOrd="0" presId="urn:microsoft.com/office/officeart/2008/layout/RadialCluster"/>
    <dgm:cxn modelId="{410CAC91-F3D5-4F4F-AE99-FE5D9175605D}" type="presOf" srcId="{3793E801-9910-4520-8F18-3A02BF5145AE}" destId="{EE2D5431-8AE4-4F67-97AA-D8F4A2E6A694}" srcOrd="0" destOrd="0" presId="urn:microsoft.com/office/officeart/2008/layout/RadialCluster"/>
    <dgm:cxn modelId="{0CCF59EF-01B7-4621-8826-B3B9BC0DD441}" type="presOf" srcId="{09F93787-279F-49A0-86B4-085869976B8C}" destId="{42CCD37D-2EAA-42A3-906E-5A34978199C5}" srcOrd="0" destOrd="0" presId="urn:microsoft.com/office/officeart/2008/layout/RadialCluster"/>
    <dgm:cxn modelId="{CB265FE3-7F93-4C20-8E87-7BD7FFD23098}" srcId="{D3063850-1793-4987-8CD6-49DBB05FC1BC}" destId="{E9A32973-D8A1-42C1-B2F1-BADA1A69685F}" srcOrd="0" destOrd="0" parTransId="{F2EA8FB3-81C7-4F9D-84F6-5A8197C30363}" sibTransId="{12A6DCFB-2C35-4CE4-B88B-82E402A60143}"/>
    <dgm:cxn modelId="{D6C0BABA-8481-4588-94E3-A9493F0E8316}" srcId="{42BEA6A9-1234-4B1D-B9BE-9CEF6FA494B3}" destId="{79140326-704E-4FD2-8B45-BF9DC9BF6BE5}" srcOrd="1" destOrd="0" parTransId="{ADA73353-2AB2-49B7-B999-CE22D974A454}" sibTransId="{F6890919-7D7C-4808-9328-7789EA7B96AA}"/>
    <dgm:cxn modelId="{E041F019-80F0-4464-A0A7-1E78D27A8511}" type="presOf" srcId="{D3063850-1793-4987-8CD6-49DBB05FC1BC}" destId="{A887EAB6-D2C1-4CE0-9B29-39E94811D86C}" srcOrd="0" destOrd="0" presId="urn:microsoft.com/office/officeart/2008/layout/RadialCluster"/>
    <dgm:cxn modelId="{883D803E-2989-4BF3-B09A-5BD314323564}" type="presOf" srcId="{E9A32973-D8A1-42C1-B2F1-BADA1A69685F}" destId="{7CE752FA-C29B-4709-A74E-60BBA983FC24}" srcOrd="0" destOrd="0" presId="urn:microsoft.com/office/officeart/2008/layout/RadialCluster"/>
    <dgm:cxn modelId="{82A7A589-BEC1-48C0-B26D-21A14E7A8BB1}" srcId="{42BEA6A9-1234-4B1D-B9BE-9CEF6FA494B3}" destId="{D3063850-1793-4987-8CD6-49DBB05FC1BC}" srcOrd="0" destOrd="0" parTransId="{C91E3824-DF40-4F5A-BF87-551C6699EEDC}" sibTransId="{EDE369B2-6562-47FB-84ED-11BFACB58264}"/>
    <dgm:cxn modelId="{1A832DC8-B9E2-4B72-B868-9CD0756AB85E}" type="presOf" srcId="{DFA372FE-1DAE-4DC5-9A30-E9112B3C674F}" destId="{53A850D4-F8E2-4566-BB52-324AAC9F7423}" srcOrd="0" destOrd="0" presId="urn:microsoft.com/office/officeart/2008/layout/RadialCluster"/>
    <dgm:cxn modelId="{88B59BF0-02CB-478F-88A5-9FE717514778}" srcId="{D3063850-1793-4987-8CD6-49DBB05FC1BC}" destId="{9A4DDBBB-541C-4CA6-AC52-B8C273000543}" srcOrd="2" destOrd="0" parTransId="{DFA372FE-1DAE-4DC5-9A30-E9112B3C674F}" sibTransId="{32955D0F-2A0D-4CE7-BD67-77013399740A}"/>
    <dgm:cxn modelId="{CF8B2AFE-C301-4AC0-9F09-A1A87773AE80}" type="presParOf" srcId="{0380621F-235A-4CC6-8521-A86B966A1777}" destId="{DA0B7F25-A487-40E7-B664-C91060DC7951}" srcOrd="0" destOrd="0" presId="urn:microsoft.com/office/officeart/2008/layout/RadialCluster"/>
    <dgm:cxn modelId="{5CDE8192-5668-40D1-B4AE-1BC5B3F6E0C8}" type="presParOf" srcId="{DA0B7F25-A487-40E7-B664-C91060DC7951}" destId="{A887EAB6-D2C1-4CE0-9B29-39E94811D86C}" srcOrd="0" destOrd="0" presId="urn:microsoft.com/office/officeart/2008/layout/RadialCluster"/>
    <dgm:cxn modelId="{55CA846F-157E-43F1-8FD4-E616322CB6EC}" type="presParOf" srcId="{DA0B7F25-A487-40E7-B664-C91060DC7951}" destId="{1E54F494-6FB7-4CBE-BE23-BE36FE51125C}" srcOrd="1" destOrd="0" presId="urn:microsoft.com/office/officeart/2008/layout/RadialCluster"/>
    <dgm:cxn modelId="{178D964F-03B5-45FA-993D-A213DF78DE05}" type="presParOf" srcId="{DA0B7F25-A487-40E7-B664-C91060DC7951}" destId="{7CE752FA-C29B-4709-A74E-60BBA983FC24}" srcOrd="2" destOrd="0" presId="urn:microsoft.com/office/officeart/2008/layout/RadialCluster"/>
    <dgm:cxn modelId="{7743D755-B910-4809-B783-80D65BA3E150}" type="presParOf" srcId="{DA0B7F25-A487-40E7-B664-C91060DC7951}" destId="{42CCD37D-2EAA-42A3-906E-5A34978199C5}" srcOrd="3" destOrd="0" presId="urn:microsoft.com/office/officeart/2008/layout/RadialCluster"/>
    <dgm:cxn modelId="{7D881EDA-8EE1-4088-A216-86B6D54A01CE}" type="presParOf" srcId="{DA0B7F25-A487-40E7-B664-C91060DC7951}" destId="{EE2D5431-8AE4-4F67-97AA-D8F4A2E6A694}" srcOrd="4" destOrd="0" presId="urn:microsoft.com/office/officeart/2008/layout/RadialCluster"/>
    <dgm:cxn modelId="{394B18ED-4615-4844-B2B5-82BCBEFD0EAD}" type="presParOf" srcId="{DA0B7F25-A487-40E7-B664-C91060DC7951}" destId="{53A850D4-F8E2-4566-BB52-324AAC9F7423}" srcOrd="5" destOrd="0" presId="urn:microsoft.com/office/officeart/2008/layout/RadialCluster"/>
    <dgm:cxn modelId="{A5FB86C4-4607-4289-84A6-68EFBA0B3157}" type="presParOf" srcId="{DA0B7F25-A487-40E7-B664-C91060DC7951}" destId="{C9EBC8B9-A807-46D1-9708-D6E7E793BA1D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6DED10-7771-4FBA-B911-8C943520BBD4}" type="doc">
      <dgm:prSet loTypeId="urn:microsoft.com/office/officeart/2005/8/layout/radial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68E3A6-4FC2-44A1-995B-F8E230C5D2B9}">
      <dgm:prSet phldrT="[Текст]" custT="1"/>
      <dgm:spPr/>
      <dgm:t>
        <a:bodyPr/>
        <a:lstStyle/>
        <a:p>
          <a:r>
            <a:rPr lang="kk-KZ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Жұмыс бағыттары</a:t>
          </a:r>
          <a:endParaRPr lang="ru-RU" sz="2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3FE108-FACB-447D-9F96-8327F03C2F96}" type="parTrans" cxnId="{29FC20D9-90B5-4A96-9F8C-064532DE1E6C}">
      <dgm:prSet/>
      <dgm:spPr/>
      <dgm:t>
        <a:bodyPr/>
        <a:lstStyle/>
        <a:p>
          <a:endParaRPr lang="ru-RU"/>
        </a:p>
      </dgm:t>
    </dgm:pt>
    <dgm:pt modelId="{E5913EB3-C0C9-4AB3-A012-C510046404F9}" type="sibTrans" cxnId="{29FC20D9-90B5-4A96-9F8C-064532DE1E6C}">
      <dgm:prSet/>
      <dgm:spPr/>
      <dgm:t>
        <a:bodyPr/>
        <a:lstStyle/>
        <a:p>
          <a:endParaRPr lang="ru-RU"/>
        </a:p>
      </dgm:t>
    </dgm:pt>
    <dgm:pt modelId="{89BE96D7-3DD6-446D-A550-549BE9564D0A}">
      <dgm:prSet phldrT="[Текст]" custT="1"/>
      <dgm:spPr/>
      <dgm:t>
        <a:bodyPr/>
        <a:lstStyle/>
        <a:p>
          <a:r>
            <a:rPr lang="kk-KZ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Өз білімін жетілдіру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676C6C-04CF-4737-90CC-C7F81114D331}" type="parTrans" cxnId="{756AC171-DCB4-4C9F-BEC2-5C7DBB3B8A6D}">
      <dgm:prSet/>
      <dgm:spPr/>
      <dgm:t>
        <a:bodyPr/>
        <a:lstStyle/>
        <a:p>
          <a:endParaRPr lang="ru-RU"/>
        </a:p>
      </dgm:t>
    </dgm:pt>
    <dgm:pt modelId="{10ECFF6A-3AF7-484D-9C51-4E5B17D90455}" type="sibTrans" cxnId="{756AC171-DCB4-4C9F-BEC2-5C7DBB3B8A6D}">
      <dgm:prSet/>
      <dgm:spPr/>
      <dgm:t>
        <a:bodyPr/>
        <a:lstStyle/>
        <a:p>
          <a:endParaRPr lang="ru-RU"/>
        </a:p>
      </dgm:t>
    </dgm:pt>
    <dgm:pt modelId="{CE8D343D-51DE-4263-9429-F102D60BE33A}">
      <dgm:prSet phldrT="[Текст]" custT="1"/>
      <dgm:spPr/>
      <dgm:t>
        <a:bodyPr/>
        <a:lstStyle/>
        <a:p>
          <a:r>
            <a:rPr lang="kk-KZ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Шығармашылықпен айналысу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DEBD7D-CF2F-4DD8-82E9-780E16AC1D5C}" type="parTrans" cxnId="{95A954C1-15B8-46B0-AD23-CBFF4E1F9999}">
      <dgm:prSet/>
      <dgm:spPr/>
      <dgm:t>
        <a:bodyPr/>
        <a:lstStyle/>
        <a:p>
          <a:endParaRPr lang="ru-RU"/>
        </a:p>
      </dgm:t>
    </dgm:pt>
    <dgm:pt modelId="{E6894A8D-E2F1-4B6F-83F4-6E17F1FDFD60}" type="sibTrans" cxnId="{95A954C1-15B8-46B0-AD23-CBFF4E1F9999}">
      <dgm:prSet/>
      <dgm:spPr/>
      <dgm:t>
        <a:bodyPr/>
        <a:lstStyle/>
        <a:p>
          <a:endParaRPr lang="ru-RU"/>
        </a:p>
      </dgm:t>
    </dgm:pt>
    <dgm:pt modelId="{C75CFED5-2449-44DA-BA90-7CE78EC02143}">
      <dgm:prSet phldrT="[Текст]"/>
      <dgm:spPr/>
      <dgm:t>
        <a:bodyPr/>
        <a:lstStyle/>
        <a:p>
          <a:r>
            <a:rPr lang="kk-KZ" smtClean="0">
              <a:latin typeface="Times New Roman" panose="02020603050405020304" pitchFamily="18" charset="0"/>
              <a:cs typeface="Times New Roman" panose="02020603050405020304" pitchFamily="18" charset="0"/>
            </a:rPr>
            <a:t>Сыныптан тыс жұмыстар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9E6AC0-E942-42D3-866C-FD92D6A5A0C1}" type="parTrans" cxnId="{CDDDA53D-2961-4346-88D8-722BCEC751BE}">
      <dgm:prSet/>
      <dgm:spPr/>
      <dgm:t>
        <a:bodyPr/>
        <a:lstStyle/>
        <a:p>
          <a:endParaRPr lang="ru-RU"/>
        </a:p>
      </dgm:t>
    </dgm:pt>
    <dgm:pt modelId="{66B6B9D0-0A8F-46E3-9798-259BD79D9AB9}" type="sibTrans" cxnId="{CDDDA53D-2961-4346-88D8-722BCEC751BE}">
      <dgm:prSet/>
      <dgm:spPr/>
      <dgm:t>
        <a:bodyPr/>
        <a:lstStyle/>
        <a:p>
          <a:endParaRPr lang="ru-RU"/>
        </a:p>
      </dgm:t>
    </dgm:pt>
    <dgm:pt modelId="{1D7738B1-F84F-419E-AEFE-50A5D7D1B2B2}">
      <dgm:prSet phldrT="[Текст]" custT="1"/>
      <dgm:spPr/>
      <dgm:t>
        <a:bodyPr/>
        <a:lstStyle/>
        <a:p>
          <a:r>
            <a:rPr lang="kk-KZ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 зерттеу жұмыстары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C942AD-ACA3-41CB-850D-553F9B73F732}" type="parTrans" cxnId="{1FE75DC0-88B7-4BC3-B893-F730B0B9B405}">
      <dgm:prSet/>
      <dgm:spPr/>
      <dgm:t>
        <a:bodyPr/>
        <a:lstStyle/>
        <a:p>
          <a:endParaRPr lang="ru-RU"/>
        </a:p>
      </dgm:t>
    </dgm:pt>
    <dgm:pt modelId="{21262CE4-A4A9-4FFC-9321-9EADC3D258ED}" type="sibTrans" cxnId="{1FE75DC0-88B7-4BC3-B893-F730B0B9B405}">
      <dgm:prSet/>
      <dgm:spPr/>
      <dgm:t>
        <a:bodyPr/>
        <a:lstStyle/>
        <a:p>
          <a:endParaRPr lang="ru-RU"/>
        </a:p>
      </dgm:t>
    </dgm:pt>
    <dgm:pt modelId="{2E32F40E-E96C-415F-B13E-38041728210B}">
      <dgm:prSet phldrT="[Текст]" phldr="1"/>
      <dgm:spPr/>
      <dgm:t>
        <a:bodyPr/>
        <a:lstStyle/>
        <a:p>
          <a:endParaRPr lang="ru-RU"/>
        </a:p>
      </dgm:t>
    </dgm:pt>
    <dgm:pt modelId="{48B1DABF-EB9A-4C4C-B397-1127EBAB3A42}" type="parTrans" cxnId="{0A78FCB0-53D9-46CE-8878-673291C4CB09}">
      <dgm:prSet/>
      <dgm:spPr/>
      <dgm:t>
        <a:bodyPr/>
        <a:lstStyle/>
        <a:p>
          <a:endParaRPr lang="ru-RU"/>
        </a:p>
      </dgm:t>
    </dgm:pt>
    <dgm:pt modelId="{9EEFECA5-DD58-43E5-BBD7-838D85D98CCE}" type="sibTrans" cxnId="{0A78FCB0-53D9-46CE-8878-673291C4CB09}">
      <dgm:prSet/>
      <dgm:spPr/>
      <dgm:t>
        <a:bodyPr/>
        <a:lstStyle/>
        <a:p>
          <a:endParaRPr lang="ru-RU"/>
        </a:p>
      </dgm:t>
    </dgm:pt>
    <dgm:pt modelId="{7F56F87F-778A-4FE5-87A2-BD4BFA11328A}">
      <dgm:prSet custT="1"/>
      <dgm:spPr/>
      <dgm:t>
        <a:bodyPr/>
        <a:lstStyle/>
        <a:p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Дарынды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балалармен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ж</a:t>
          </a:r>
          <a:r>
            <a:rPr lang="kk-KZ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ұмыс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D0DDAC-9926-444C-AD2F-0131064105FA}" type="parTrans" cxnId="{A849E1E7-93B7-4C32-8966-FAEC0209B9A8}">
      <dgm:prSet/>
      <dgm:spPr/>
      <dgm:t>
        <a:bodyPr/>
        <a:lstStyle/>
        <a:p>
          <a:endParaRPr lang="ru-RU"/>
        </a:p>
      </dgm:t>
    </dgm:pt>
    <dgm:pt modelId="{16606A39-95DE-4CB2-8775-D0AA33DD87CB}" type="sibTrans" cxnId="{A849E1E7-93B7-4C32-8966-FAEC0209B9A8}">
      <dgm:prSet/>
      <dgm:spPr/>
      <dgm:t>
        <a:bodyPr/>
        <a:lstStyle/>
        <a:p>
          <a:endParaRPr lang="ru-RU"/>
        </a:p>
      </dgm:t>
    </dgm:pt>
    <dgm:pt modelId="{2F9C4651-8C2C-42FF-B7F3-B29E38E7BE8E}">
      <dgm:prSet custT="1"/>
      <dgm:spPr/>
      <dgm:t>
        <a:bodyPr/>
        <a:lstStyle/>
        <a:p>
          <a:r>
            <a:rPr lang="kk-KZ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Үлгерімі төмен оқушылармен жұмыс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702560-DDC9-49EC-946B-46A1389609F1}" type="parTrans" cxnId="{4EC00580-F39D-4D7F-9C1E-533263AE5A0A}">
      <dgm:prSet/>
      <dgm:spPr/>
      <dgm:t>
        <a:bodyPr/>
        <a:lstStyle/>
        <a:p>
          <a:endParaRPr lang="ru-RU"/>
        </a:p>
      </dgm:t>
    </dgm:pt>
    <dgm:pt modelId="{D690DE30-4202-4CD9-BD4C-26D7DFD58197}" type="sibTrans" cxnId="{4EC00580-F39D-4D7F-9C1E-533263AE5A0A}">
      <dgm:prSet/>
      <dgm:spPr/>
      <dgm:t>
        <a:bodyPr/>
        <a:lstStyle/>
        <a:p>
          <a:endParaRPr lang="ru-RU"/>
        </a:p>
      </dgm:t>
    </dgm:pt>
    <dgm:pt modelId="{3A2F24C5-C98B-4E60-94F9-B8162ED3CC52}" type="pres">
      <dgm:prSet presAssocID="{456DED10-7771-4FBA-B911-8C943520BBD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93571A-10C6-425B-BD3D-E66A71E930C8}" type="pres">
      <dgm:prSet presAssocID="{456DED10-7771-4FBA-B911-8C943520BBD4}" presName="radial" presStyleCnt="0">
        <dgm:presLayoutVars>
          <dgm:animLvl val="ctr"/>
        </dgm:presLayoutVars>
      </dgm:prSet>
      <dgm:spPr/>
    </dgm:pt>
    <dgm:pt modelId="{94B12758-D8E4-4B7D-A839-0516A8920518}" type="pres">
      <dgm:prSet presAssocID="{8568E3A6-4FC2-44A1-995B-F8E230C5D2B9}" presName="centerShape" presStyleLbl="vennNode1" presStyleIdx="0" presStyleCnt="7"/>
      <dgm:spPr/>
      <dgm:t>
        <a:bodyPr/>
        <a:lstStyle/>
        <a:p>
          <a:endParaRPr lang="ru-RU"/>
        </a:p>
      </dgm:t>
    </dgm:pt>
    <dgm:pt modelId="{C91F91DA-90EA-422A-805E-403E702D037A}" type="pres">
      <dgm:prSet presAssocID="{89BE96D7-3DD6-446D-A550-549BE9564D0A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1CAA74-7574-4D36-B886-BB1AA8FF08F8}" type="pres">
      <dgm:prSet presAssocID="{CE8D343D-51DE-4263-9429-F102D60BE33A}" presName="node" presStyleLbl="vennNode1" presStyleIdx="2" presStyleCnt="7" custScaleX="121167" custScaleY="109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610C47-4C73-4AAB-97E2-A787ED192297}" type="pres">
      <dgm:prSet presAssocID="{C75CFED5-2449-44DA-BA90-7CE78EC02143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C61C7-6ACE-4FC6-8AB8-94891DC61990}" type="pres">
      <dgm:prSet presAssocID="{1D7738B1-F84F-419E-AEFE-50A5D7D1B2B2}" presName="node" presStyleLbl="vennNode1" presStyleIdx="4" presStyleCnt="7" custScaleX="116080" custScaleY="101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AC1968-13EA-4FFF-B8E1-C59404AE62CA}" type="pres">
      <dgm:prSet presAssocID="{2F9C4651-8C2C-42FF-B7F3-B29E38E7BE8E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B76B8E-C9BA-4A4D-8487-D9F85338DA90}" type="pres">
      <dgm:prSet presAssocID="{7F56F87F-778A-4FE5-87A2-BD4BFA11328A}" presName="node" presStyleLbl="vennNode1" presStyleIdx="6" presStyleCnt="7" custScaleX="118206" custScaleY="109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54D94A-D035-4732-9028-7C92B5F9F6B1}" type="presOf" srcId="{2F9C4651-8C2C-42FF-B7F3-B29E38E7BE8E}" destId="{A1AC1968-13EA-4FFF-B8E1-C59404AE62CA}" srcOrd="0" destOrd="0" presId="urn:microsoft.com/office/officeart/2005/8/layout/radial3"/>
    <dgm:cxn modelId="{82863ADD-B577-4BDA-A000-A923C815273F}" type="presOf" srcId="{89BE96D7-3DD6-446D-A550-549BE9564D0A}" destId="{C91F91DA-90EA-422A-805E-403E702D037A}" srcOrd="0" destOrd="0" presId="urn:microsoft.com/office/officeart/2005/8/layout/radial3"/>
    <dgm:cxn modelId="{756AC171-DCB4-4C9F-BEC2-5C7DBB3B8A6D}" srcId="{8568E3A6-4FC2-44A1-995B-F8E230C5D2B9}" destId="{89BE96D7-3DD6-446D-A550-549BE9564D0A}" srcOrd="0" destOrd="0" parTransId="{0F676C6C-04CF-4737-90CC-C7F81114D331}" sibTransId="{10ECFF6A-3AF7-484D-9C51-4E5B17D90455}"/>
    <dgm:cxn modelId="{4EC00580-F39D-4D7F-9C1E-533263AE5A0A}" srcId="{8568E3A6-4FC2-44A1-995B-F8E230C5D2B9}" destId="{2F9C4651-8C2C-42FF-B7F3-B29E38E7BE8E}" srcOrd="4" destOrd="0" parTransId="{CA702560-DDC9-49EC-946B-46A1389609F1}" sibTransId="{D690DE30-4202-4CD9-BD4C-26D7DFD58197}"/>
    <dgm:cxn modelId="{CDDDA53D-2961-4346-88D8-722BCEC751BE}" srcId="{8568E3A6-4FC2-44A1-995B-F8E230C5D2B9}" destId="{C75CFED5-2449-44DA-BA90-7CE78EC02143}" srcOrd="2" destOrd="0" parTransId="{289E6AC0-E942-42D3-866C-FD92D6A5A0C1}" sibTransId="{66B6B9D0-0A8F-46E3-9798-259BD79D9AB9}"/>
    <dgm:cxn modelId="{95A954C1-15B8-46B0-AD23-CBFF4E1F9999}" srcId="{8568E3A6-4FC2-44A1-995B-F8E230C5D2B9}" destId="{CE8D343D-51DE-4263-9429-F102D60BE33A}" srcOrd="1" destOrd="0" parTransId="{9BDEBD7D-CF2F-4DD8-82E9-780E16AC1D5C}" sibTransId="{E6894A8D-E2F1-4B6F-83F4-6E17F1FDFD60}"/>
    <dgm:cxn modelId="{0A78FCB0-53D9-46CE-8878-673291C4CB09}" srcId="{456DED10-7771-4FBA-B911-8C943520BBD4}" destId="{2E32F40E-E96C-415F-B13E-38041728210B}" srcOrd="1" destOrd="0" parTransId="{48B1DABF-EB9A-4C4C-B397-1127EBAB3A42}" sibTransId="{9EEFECA5-DD58-43E5-BBD7-838D85D98CCE}"/>
    <dgm:cxn modelId="{1FE75DC0-88B7-4BC3-B893-F730B0B9B405}" srcId="{8568E3A6-4FC2-44A1-995B-F8E230C5D2B9}" destId="{1D7738B1-F84F-419E-AEFE-50A5D7D1B2B2}" srcOrd="3" destOrd="0" parTransId="{B7C942AD-ACA3-41CB-850D-553F9B73F732}" sibTransId="{21262CE4-A4A9-4FFC-9321-9EADC3D258ED}"/>
    <dgm:cxn modelId="{02809F17-646F-4121-9E4F-79868EFDF28D}" type="presOf" srcId="{CE8D343D-51DE-4263-9429-F102D60BE33A}" destId="{011CAA74-7574-4D36-B886-BB1AA8FF08F8}" srcOrd="0" destOrd="0" presId="urn:microsoft.com/office/officeart/2005/8/layout/radial3"/>
    <dgm:cxn modelId="{91830807-3D86-4861-8AF8-D64106794BB1}" type="presOf" srcId="{456DED10-7771-4FBA-B911-8C943520BBD4}" destId="{3A2F24C5-C98B-4E60-94F9-B8162ED3CC52}" srcOrd="0" destOrd="0" presId="urn:microsoft.com/office/officeart/2005/8/layout/radial3"/>
    <dgm:cxn modelId="{0E514927-CC24-47C3-ABE2-56E83BF7D71E}" type="presOf" srcId="{7F56F87F-778A-4FE5-87A2-BD4BFA11328A}" destId="{76B76B8E-C9BA-4A4D-8487-D9F85338DA90}" srcOrd="0" destOrd="0" presId="urn:microsoft.com/office/officeart/2005/8/layout/radial3"/>
    <dgm:cxn modelId="{B1B05875-2F1D-484E-BD9B-FB918CFA22C6}" type="presOf" srcId="{8568E3A6-4FC2-44A1-995B-F8E230C5D2B9}" destId="{94B12758-D8E4-4B7D-A839-0516A8920518}" srcOrd="0" destOrd="0" presId="urn:microsoft.com/office/officeart/2005/8/layout/radial3"/>
    <dgm:cxn modelId="{03C63B15-1215-48A9-8057-122158EFC977}" type="presOf" srcId="{1D7738B1-F84F-419E-AEFE-50A5D7D1B2B2}" destId="{88EC61C7-6ACE-4FC6-8AB8-94891DC61990}" srcOrd="0" destOrd="0" presId="urn:microsoft.com/office/officeart/2005/8/layout/radial3"/>
    <dgm:cxn modelId="{29FC20D9-90B5-4A96-9F8C-064532DE1E6C}" srcId="{456DED10-7771-4FBA-B911-8C943520BBD4}" destId="{8568E3A6-4FC2-44A1-995B-F8E230C5D2B9}" srcOrd="0" destOrd="0" parTransId="{C13FE108-FACB-447D-9F96-8327F03C2F96}" sibTransId="{E5913EB3-C0C9-4AB3-A012-C510046404F9}"/>
    <dgm:cxn modelId="{B25C07CC-6BAC-43B3-A5E4-F17A8698699A}" type="presOf" srcId="{C75CFED5-2449-44DA-BA90-7CE78EC02143}" destId="{36610C47-4C73-4AAB-97E2-A787ED192297}" srcOrd="0" destOrd="0" presId="urn:microsoft.com/office/officeart/2005/8/layout/radial3"/>
    <dgm:cxn modelId="{A849E1E7-93B7-4C32-8966-FAEC0209B9A8}" srcId="{8568E3A6-4FC2-44A1-995B-F8E230C5D2B9}" destId="{7F56F87F-778A-4FE5-87A2-BD4BFA11328A}" srcOrd="5" destOrd="0" parTransId="{49D0DDAC-9926-444C-AD2F-0131064105FA}" sibTransId="{16606A39-95DE-4CB2-8775-D0AA33DD87CB}"/>
    <dgm:cxn modelId="{A1E6B257-ABDE-4302-8C76-A63B3DD1096C}" type="presParOf" srcId="{3A2F24C5-C98B-4E60-94F9-B8162ED3CC52}" destId="{F193571A-10C6-425B-BD3D-E66A71E930C8}" srcOrd="0" destOrd="0" presId="urn:microsoft.com/office/officeart/2005/8/layout/radial3"/>
    <dgm:cxn modelId="{63BFE2A6-1F14-4C69-8D66-98B38F2727D5}" type="presParOf" srcId="{F193571A-10C6-425B-BD3D-E66A71E930C8}" destId="{94B12758-D8E4-4B7D-A839-0516A8920518}" srcOrd="0" destOrd="0" presId="urn:microsoft.com/office/officeart/2005/8/layout/radial3"/>
    <dgm:cxn modelId="{ACD0AC0C-E7DF-4C8A-A05C-F25B4CEF318E}" type="presParOf" srcId="{F193571A-10C6-425B-BD3D-E66A71E930C8}" destId="{C91F91DA-90EA-422A-805E-403E702D037A}" srcOrd="1" destOrd="0" presId="urn:microsoft.com/office/officeart/2005/8/layout/radial3"/>
    <dgm:cxn modelId="{0B340238-5EB0-45A6-A331-099C9A39DACC}" type="presParOf" srcId="{F193571A-10C6-425B-BD3D-E66A71E930C8}" destId="{011CAA74-7574-4D36-B886-BB1AA8FF08F8}" srcOrd="2" destOrd="0" presId="urn:microsoft.com/office/officeart/2005/8/layout/radial3"/>
    <dgm:cxn modelId="{689BC59A-CF11-4583-86AE-671A7A04EDF1}" type="presParOf" srcId="{F193571A-10C6-425B-BD3D-E66A71E930C8}" destId="{36610C47-4C73-4AAB-97E2-A787ED192297}" srcOrd="3" destOrd="0" presId="urn:microsoft.com/office/officeart/2005/8/layout/radial3"/>
    <dgm:cxn modelId="{FB86629F-3BF0-42A6-8A01-9214FDD8A62F}" type="presParOf" srcId="{F193571A-10C6-425B-BD3D-E66A71E930C8}" destId="{88EC61C7-6ACE-4FC6-8AB8-94891DC61990}" srcOrd="4" destOrd="0" presId="urn:microsoft.com/office/officeart/2005/8/layout/radial3"/>
    <dgm:cxn modelId="{E260AC6E-1238-4993-8888-31B4FB597A0B}" type="presParOf" srcId="{F193571A-10C6-425B-BD3D-E66A71E930C8}" destId="{A1AC1968-13EA-4FFF-B8E1-C59404AE62CA}" srcOrd="5" destOrd="0" presId="urn:microsoft.com/office/officeart/2005/8/layout/radial3"/>
    <dgm:cxn modelId="{45BFE256-8E69-4341-A0E2-BA4A099ACE17}" type="presParOf" srcId="{F193571A-10C6-425B-BD3D-E66A71E930C8}" destId="{76B76B8E-C9BA-4A4D-8487-D9F85338DA90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FD4BCE-D6C5-4312-A08C-0533E3A789E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E5F3091-274D-42B9-A129-7512F1038A4E}">
      <dgm:prSet phldrT="[Текст]"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«Математика» </a:t>
          </a:r>
          <a:r>
            <a:rPr lang="ru-RU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пәні</a:t>
          </a:r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бойынша</a:t>
          </a:r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педагог </a:t>
          </a:r>
          <a:r>
            <a:rPr lang="ru-RU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кадрларды</a:t>
          </a:r>
          <a:r>
            <a:rPr lang="kk-KZ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ң біліктілігін арттыру білім беру бағдарламасы бойынша </a:t>
          </a:r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</a:t>
          </a:r>
          <a:r>
            <a:rPr lang="kk-KZ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академиялық сағат оқу курсының куәлігі, </a:t>
          </a:r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ж.</a:t>
          </a:r>
          <a:endParaRPr lang="ru-RU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8FE66E-879E-4E43-8306-4AB60B5FE911}" type="parTrans" cxnId="{B7DF54BE-A2EC-4240-8329-4989AE2C82AC}">
      <dgm:prSet/>
      <dgm:spPr/>
      <dgm:t>
        <a:bodyPr/>
        <a:lstStyle/>
        <a:p>
          <a:endParaRPr lang="ru-RU"/>
        </a:p>
      </dgm:t>
    </dgm:pt>
    <dgm:pt modelId="{34BA2A20-06A8-4BB4-B59B-9CF29B066F6E}" type="sibTrans" cxnId="{B7DF54BE-A2EC-4240-8329-4989AE2C82AC}">
      <dgm:prSet/>
      <dgm:spPr/>
      <dgm:t>
        <a:bodyPr/>
        <a:lstStyle/>
        <a:p>
          <a:endParaRPr lang="ru-RU"/>
        </a:p>
      </dgm:t>
    </dgm:pt>
    <dgm:pt modelId="{2CFE9E68-DA69-4FED-8B60-79053E55C650}">
      <dgm:prSet phldrT="[Текст]" custT="1"/>
      <dgm:spPr/>
      <dgm:t>
        <a:bodyPr/>
        <a:lstStyle/>
        <a:p>
          <a:r>
            <a:rPr lang="ru-RU" sz="1300" dirty="0" smtClean="0">
              <a:solidFill>
                <a:schemeClr val="tx1"/>
              </a:solidFill>
            </a:rPr>
            <a:t>«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Математика» </a:t>
          </a:r>
          <a:r>
            <a:rPr lang="ru-RU" sz="1400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пәні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бойынша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педагог </a:t>
          </a:r>
          <a:r>
            <a:rPr lang="ru-RU" sz="1400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кадрларды</a:t>
          </a:r>
          <a:r>
            <a:rPr lang="kk-KZ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ң біліктілігін арттыру білім беру бағдарламасы бойынша оқу курсы, 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ж.</a:t>
          </a:r>
          <a:endParaRPr lang="ru-RU" sz="14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5C0CC4-22BA-4F86-9F60-4A526B8943E5}" type="parTrans" cxnId="{23ADD242-C133-43B2-BB53-579671D0023C}">
      <dgm:prSet/>
      <dgm:spPr/>
      <dgm:t>
        <a:bodyPr/>
        <a:lstStyle/>
        <a:p>
          <a:endParaRPr lang="ru-RU"/>
        </a:p>
      </dgm:t>
    </dgm:pt>
    <dgm:pt modelId="{00AB480F-C144-4A99-AA72-095BC7FA5516}" type="sibTrans" cxnId="{23ADD242-C133-43B2-BB53-579671D0023C}">
      <dgm:prSet/>
      <dgm:spPr/>
      <dgm:t>
        <a:bodyPr/>
        <a:lstStyle/>
        <a:p>
          <a:endParaRPr lang="ru-RU"/>
        </a:p>
      </dgm:t>
    </dgm:pt>
    <dgm:pt modelId="{1CB7F939-B1A8-4165-AE00-EF097566CB4D}">
      <dgm:prSet phldrT="[Текст]" custT="1"/>
      <dgm:spPr/>
      <dgm:t>
        <a:bodyPr/>
        <a:lstStyle/>
        <a:p>
          <a:r>
            <a:rPr lang="kk-KZ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«Особенности учебных программ обновленного содержания образования и системы критериального оценивания»  атты семинары, </a:t>
          </a:r>
          <a:r>
            <a:rPr lang="en-IN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NIS</a:t>
          </a:r>
          <a:r>
            <a:rPr lang="kk-KZ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ж.</a:t>
          </a:r>
          <a:endParaRPr lang="ru-RU" sz="14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9E884-86E1-4930-8F63-426E5101FAF7}" type="parTrans" cxnId="{BD011F90-D72B-418C-8553-D7D57EB12B5D}">
      <dgm:prSet/>
      <dgm:spPr/>
      <dgm:t>
        <a:bodyPr/>
        <a:lstStyle/>
        <a:p>
          <a:endParaRPr lang="ru-RU"/>
        </a:p>
      </dgm:t>
    </dgm:pt>
    <dgm:pt modelId="{E32CFC13-95C7-485A-A437-DA7521403ABC}" type="sibTrans" cxnId="{BD011F90-D72B-418C-8553-D7D57EB12B5D}">
      <dgm:prSet/>
      <dgm:spPr/>
      <dgm:t>
        <a:bodyPr/>
        <a:lstStyle/>
        <a:p>
          <a:endParaRPr lang="ru-RU"/>
        </a:p>
      </dgm:t>
    </dgm:pt>
    <dgm:pt modelId="{A548A1BD-AB7C-4821-BFEC-92F8EEEEF762}" type="pres">
      <dgm:prSet presAssocID="{D4FD4BCE-D6C5-4312-A08C-0533E3A789E0}" presName="linearFlow" presStyleCnt="0">
        <dgm:presLayoutVars>
          <dgm:dir/>
          <dgm:resizeHandles val="exact"/>
        </dgm:presLayoutVars>
      </dgm:prSet>
      <dgm:spPr/>
    </dgm:pt>
    <dgm:pt modelId="{83310670-0FC5-4F41-970F-884E30D52704}" type="pres">
      <dgm:prSet presAssocID="{1E5F3091-274D-42B9-A129-7512F1038A4E}" presName="composite" presStyleCnt="0"/>
      <dgm:spPr/>
    </dgm:pt>
    <dgm:pt modelId="{2587733B-D244-44F5-BCD3-7AAFA1509F30}" type="pres">
      <dgm:prSet presAssocID="{1E5F3091-274D-42B9-A129-7512F1038A4E}" presName="imgShp" presStyleLbl="fgImgPlace1" presStyleIdx="0" presStyleCnt="3" custLinFactX="-100000" custLinFactNeighborX="-114218" custLinFactNeighborY="-201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180863DA-8311-47FD-9176-2E71AEEA9568}" type="pres">
      <dgm:prSet presAssocID="{1E5F3091-274D-42B9-A129-7512F1038A4E}" presName="txShp" presStyleLbl="node1" presStyleIdx="0" presStyleCnt="3" custScaleX="147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B63BE4-C819-4ABD-BE0A-857512AF99A2}" type="pres">
      <dgm:prSet presAssocID="{34BA2A20-06A8-4BB4-B59B-9CF29B066F6E}" presName="spacing" presStyleCnt="0"/>
      <dgm:spPr/>
    </dgm:pt>
    <dgm:pt modelId="{26C5FE5F-550F-4E5D-8778-C7E0021FD754}" type="pres">
      <dgm:prSet presAssocID="{2CFE9E68-DA69-4FED-8B60-79053E55C650}" presName="composite" presStyleCnt="0"/>
      <dgm:spPr/>
    </dgm:pt>
    <dgm:pt modelId="{43AE60D1-2E9F-4129-B9AA-9A11EEF59E04}" type="pres">
      <dgm:prSet presAssocID="{2CFE9E68-DA69-4FED-8B60-79053E55C650}" presName="imgShp" presStyleLbl="fgImgPlace1" presStyleIdx="1" presStyleCnt="3" custLinFactX="-100000" custLinFactNeighborX="-120788" custLinFactNeighborY="-768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BA7BBC6A-F539-4B51-A2F7-8E78CED641A5}" type="pres">
      <dgm:prSet presAssocID="{2CFE9E68-DA69-4FED-8B60-79053E55C650}" presName="txShp" presStyleLbl="node1" presStyleIdx="1" presStyleCnt="3" custScaleX="148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AD201D-A2DC-4E23-A060-500298053259}" type="pres">
      <dgm:prSet presAssocID="{00AB480F-C144-4A99-AA72-095BC7FA5516}" presName="spacing" presStyleCnt="0"/>
      <dgm:spPr/>
    </dgm:pt>
    <dgm:pt modelId="{D9B9A057-3611-4D74-86EA-98E0F1DD2B1B}" type="pres">
      <dgm:prSet presAssocID="{1CB7F939-B1A8-4165-AE00-EF097566CB4D}" presName="composite" presStyleCnt="0"/>
      <dgm:spPr/>
    </dgm:pt>
    <dgm:pt modelId="{D8B3DF75-64CA-4C50-A6AA-64CB57FD8073}" type="pres">
      <dgm:prSet presAssocID="{1CB7F939-B1A8-4165-AE00-EF097566CB4D}" presName="imgShp" presStyleLbl="fgImgPlace1" presStyleIdx="2" presStyleCnt="3" custLinFactX="-100000" custLinFactNeighborX="-120788" custLinFactNeighborY="-229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A30CC380-D501-4B0E-8C96-6C09D2110B7E}" type="pres">
      <dgm:prSet presAssocID="{1CB7F939-B1A8-4165-AE00-EF097566CB4D}" presName="txShp" presStyleLbl="node1" presStyleIdx="2" presStyleCnt="3" custScaleX="1475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5C2D54-5225-449E-B8A6-25E117759A9B}" type="presOf" srcId="{2CFE9E68-DA69-4FED-8B60-79053E55C650}" destId="{BA7BBC6A-F539-4B51-A2F7-8E78CED641A5}" srcOrd="0" destOrd="0" presId="urn:microsoft.com/office/officeart/2005/8/layout/vList3"/>
    <dgm:cxn modelId="{23ADD242-C133-43B2-BB53-579671D0023C}" srcId="{D4FD4BCE-D6C5-4312-A08C-0533E3A789E0}" destId="{2CFE9E68-DA69-4FED-8B60-79053E55C650}" srcOrd="1" destOrd="0" parTransId="{FB5C0CC4-22BA-4F86-9F60-4A526B8943E5}" sibTransId="{00AB480F-C144-4A99-AA72-095BC7FA5516}"/>
    <dgm:cxn modelId="{6CBDE16F-5F13-44DF-8E04-4A15BC88A2B9}" type="presOf" srcId="{1E5F3091-274D-42B9-A129-7512F1038A4E}" destId="{180863DA-8311-47FD-9176-2E71AEEA9568}" srcOrd="0" destOrd="0" presId="urn:microsoft.com/office/officeart/2005/8/layout/vList3"/>
    <dgm:cxn modelId="{B7DF54BE-A2EC-4240-8329-4989AE2C82AC}" srcId="{D4FD4BCE-D6C5-4312-A08C-0533E3A789E0}" destId="{1E5F3091-274D-42B9-A129-7512F1038A4E}" srcOrd="0" destOrd="0" parTransId="{1D8FE66E-879E-4E43-8306-4AB60B5FE911}" sibTransId="{34BA2A20-06A8-4BB4-B59B-9CF29B066F6E}"/>
    <dgm:cxn modelId="{B62FD134-33FB-4D39-BAD8-8041386EEECD}" type="presOf" srcId="{1CB7F939-B1A8-4165-AE00-EF097566CB4D}" destId="{A30CC380-D501-4B0E-8C96-6C09D2110B7E}" srcOrd="0" destOrd="0" presId="urn:microsoft.com/office/officeart/2005/8/layout/vList3"/>
    <dgm:cxn modelId="{BD011F90-D72B-418C-8553-D7D57EB12B5D}" srcId="{D4FD4BCE-D6C5-4312-A08C-0533E3A789E0}" destId="{1CB7F939-B1A8-4165-AE00-EF097566CB4D}" srcOrd="2" destOrd="0" parTransId="{07E9E884-86E1-4930-8F63-426E5101FAF7}" sibTransId="{E32CFC13-95C7-485A-A437-DA7521403ABC}"/>
    <dgm:cxn modelId="{9A21517C-EAFA-401C-947C-155E0198CEE7}" type="presOf" srcId="{D4FD4BCE-D6C5-4312-A08C-0533E3A789E0}" destId="{A548A1BD-AB7C-4821-BFEC-92F8EEEEF762}" srcOrd="0" destOrd="0" presId="urn:microsoft.com/office/officeart/2005/8/layout/vList3"/>
    <dgm:cxn modelId="{8F6089D3-99A8-401B-A23C-1EED1CF20433}" type="presParOf" srcId="{A548A1BD-AB7C-4821-BFEC-92F8EEEEF762}" destId="{83310670-0FC5-4F41-970F-884E30D52704}" srcOrd="0" destOrd="0" presId="urn:microsoft.com/office/officeart/2005/8/layout/vList3"/>
    <dgm:cxn modelId="{7DD556EE-FDE2-4430-B53A-99D0674AA41A}" type="presParOf" srcId="{83310670-0FC5-4F41-970F-884E30D52704}" destId="{2587733B-D244-44F5-BCD3-7AAFA1509F30}" srcOrd="0" destOrd="0" presId="urn:microsoft.com/office/officeart/2005/8/layout/vList3"/>
    <dgm:cxn modelId="{8503EA0B-1C92-44EB-A2EE-3075920744BF}" type="presParOf" srcId="{83310670-0FC5-4F41-970F-884E30D52704}" destId="{180863DA-8311-47FD-9176-2E71AEEA9568}" srcOrd="1" destOrd="0" presId="urn:microsoft.com/office/officeart/2005/8/layout/vList3"/>
    <dgm:cxn modelId="{B0D54E43-8474-4DD2-8D72-0B1E7083F9D7}" type="presParOf" srcId="{A548A1BD-AB7C-4821-BFEC-92F8EEEEF762}" destId="{58B63BE4-C819-4ABD-BE0A-857512AF99A2}" srcOrd="1" destOrd="0" presId="urn:microsoft.com/office/officeart/2005/8/layout/vList3"/>
    <dgm:cxn modelId="{2EE3E66E-833D-4DB5-8A0B-432163D5ACEB}" type="presParOf" srcId="{A548A1BD-AB7C-4821-BFEC-92F8EEEEF762}" destId="{26C5FE5F-550F-4E5D-8778-C7E0021FD754}" srcOrd="2" destOrd="0" presId="urn:microsoft.com/office/officeart/2005/8/layout/vList3"/>
    <dgm:cxn modelId="{70FB6544-C12B-4432-9E45-AAC90368D809}" type="presParOf" srcId="{26C5FE5F-550F-4E5D-8778-C7E0021FD754}" destId="{43AE60D1-2E9F-4129-B9AA-9A11EEF59E04}" srcOrd="0" destOrd="0" presId="urn:microsoft.com/office/officeart/2005/8/layout/vList3"/>
    <dgm:cxn modelId="{5EDEC29F-3B19-4785-B41A-CB5DDBC97C19}" type="presParOf" srcId="{26C5FE5F-550F-4E5D-8778-C7E0021FD754}" destId="{BA7BBC6A-F539-4B51-A2F7-8E78CED641A5}" srcOrd="1" destOrd="0" presId="urn:microsoft.com/office/officeart/2005/8/layout/vList3"/>
    <dgm:cxn modelId="{990A1153-C0EF-4D50-AFC5-C93E5715F9D4}" type="presParOf" srcId="{A548A1BD-AB7C-4821-BFEC-92F8EEEEF762}" destId="{05AD201D-A2DC-4E23-A060-500298053259}" srcOrd="3" destOrd="0" presId="urn:microsoft.com/office/officeart/2005/8/layout/vList3"/>
    <dgm:cxn modelId="{BE7F4234-113C-411F-8B2C-2241E1427BA4}" type="presParOf" srcId="{A548A1BD-AB7C-4821-BFEC-92F8EEEEF762}" destId="{D9B9A057-3611-4D74-86EA-98E0F1DD2B1B}" srcOrd="4" destOrd="0" presId="urn:microsoft.com/office/officeart/2005/8/layout/vList3"/>
    <dgm:cxn modelId="{95DB8971-E9D9-4B85-BA3F-0CF2C5F2C4CC}" type="presParOf" srcId="{D9B9A057-3611-4D74-86EA-98E0F1DD2B1B}" destId="{D8B3DF75-64CA-4C50-A6AA-64CB57FD8073}" srcOrd="0" destOrd="0" presId="urn:microsoft.com/office/officeart/2005/8/layout/vList3"/>
    <dgm:cxn modelId="{CA055700-D066-40CB-A118-3305BE6E80D2}" type="presParOf" srcId="{D9B9A057-3611-4D74-86EA-98E0F1DD2B1B}" destId="{A30CC380-D501-4B0E-8C96-6C09D2110B7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FD4BCE-D6C5-4312-A08C-0533E3A789E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E5F3091-274D-42B9-A129-7512F1038A4E}">
      <dgm:prSet phldrT="[Текст]"/>
      <dgm:spPr/>
      <dgm:t>
        <a:bodyPr/>
        <a:lstStyle/>
        <a:p>
          <a:r>
            <a:rPr lang="kk-KZ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«Зияткерлік конкурстар мен олимпиадаларға дайындау мәселелері» атты семинар, </a:t>
          </a:r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2015 ж.</a:t>
          </a:r>
          <a:endParaRPr lang="ru-RU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8FE66E-879E-4E43-8306-4AB60B5FE911}" type="parTrans" cxnId="{B7DF54BE-A2EC-4240-8329-4989AE2C82AC}">
      <dgm:prSet/>
      <dgm:spPr/>
      <dgm:t>
        <a:bodyPr/>
        <a:lstStyle/>
        <a:p>
          <a:endParaRPr lang="ru-RU"/>
        </a:p>
      </dgm:t>
    </dgm:pt>
    <dgm:pt modelId="{34BA2A20-06A8-4BB4-B59B-9CF29B066F6E}" type="sibTrans" cxnId="{B7DF54BE-A2EC-4240-8329-4989AE2C82AC}">
      <dgm:prSet/>
      <dgm:spPr/>
      <dgm:t>
        <a:bodyPr/>
        <a:lstStyle/>
        <a:p>
          <a:endParaRPr lang="ru-RU"/>
        </a:p>
      </dgm:t>
    </dgm:pt>
    <dgm:pt modelId="{2CFE9E68-DA69-4FED-8B60-79053E55C650}">
      <dgm:prSet phldrT="[Текст]" custT="1"/>
      <dgm:spPr/>
      <dgm:t>
        <a:bodyPr/>
        <a:lstStyle/>
        <a:p>
          <a:r>
            <a:rPr lang="ru-RU" sz="13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 </a:t>
          </a:r>
          <a:r>
            <a:rPr lang="ru-RU" sz="1400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саба</a:t>
          </a:r>
          <a:r>
            <a:rPr lang="kk-KZ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қтарында оқыту мен оқудың жаңа әдіс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-т</a:t>
          </a:r>
          <a:r>
            <a:rPr lang="kk-KZ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әсілдерін қолдану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kk-KZ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семинары, 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2016  ж.</a:t>
          </a:r>
          <a:endParaRPr lang="ru-RU" sz="14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5C0CC4-22BA-4F86-9F60-4A526B8943E5}" type="parTrans" cxnId="{23ADD242-C133-43B2-BB53-579671D0023C}">
      <dgm:prSet/>
      <dgm:spPr/>
      <dgm:t>
        <a:bodyPr/>
        <a:lstStyle/>
        <a:p>
          <a:endParaRPr lang="ru-RU"/>
        </a:p>
      </dgm:t>
    </dgm:pt>
    <dgm:pt modelId="{00AB480F-C144-4A99-AA72-095BC7FA5516}" type="sibTrans" cxnId="{23ADD242-C133-43B2-BB53-579671D0023C}">
      <dgm:prSet/>
      <dgm:spPr/>
      <dgm:t>
        <a:bodyPr/>
        <a:lstStyle/>
        <a:p>
          <a:endParaRPr lang="ru-RU"/>
        </a:p>
      </dgm:t>
    </dgm:pt>
    <dgm:pt modelId="{1CB7F939-B1A8-4165-AE00-EF097566CB4D}">
      <dgm:prSet phldrT="[Текст]" custT="1"/>
      <dgm:spPr/>
      <dgm:t>
        <a:bodyPr/>
        <a:lstStyle/>
        <a:p>
          <a:r>
            <a:rPr lang="kk-KZ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«Орта білім беретін мектептің жаратылыстану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kk-KZ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математикалық, қоғамдық- гуманитарлық цикл мұғалімдерін ағылшын тілінде сабақ беруге уйрету»  атты облыстық деңгейдері курс-семинары, </a:t>
          </a:r>
          <a:r>
            <a:rPr lang="ru-RU" sz="1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2017 ж.</a:t>
          </a:r>
          <a:endParaRPr lang="ru-RU" sz="14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9E884-86E1-4930-8F63-426E5101FAF7}" type="parTrans" cxnId="{BD011F90-D72B-418C-8553-D7D57EB12B5D}">
      <dgm:prSet/>
      <dgm:spPr/>
      <dgm:t>
        <a:bodyPr/>
        <a:lstStyle/>
        <a:p>
          <a:endParaRPr lang="ru-RU"/>
        </a:p>
      </dgm:t>
    </dgm:pt>
    <dgm:pt modelId="{E32CFC13-95C7-485A-A437-DA7521403ABC}" type="sibTrans" cxnId="{BD011F90-D72B-418C-8553-D7D57EB12B5D}">
      <dgm:prSet/>
      <dgm:spPr/>
      <dgm:t>
        <a:bodyPr/>
        <a:lstStyle/>
        <a:p>
          <a:endParaRPr lang="ru-RU"/>
        </a:p>
      </dgm:t>
    </dgm:pt>
    <dgm:pt modelId="{1DC97E48-2AD4-42AF-8F52-D08ED4A7CDE2}">
      <dgm:prSet/>
      <dgm:spPr/>
      <dgm:t>
        <a:bodyPr/>
        <a:lstStyle/>
        <a:p>
          <a:r>
            <a:rPr lang="kk-KZ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«Жетістікке бағытталған шекаралық мектептердің жаңғыруы» атты халықаралық семинары, </a:t>
          </a:r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ж.</a:t>
          </a:r>
          <a:endParaRPr lang="ru-RU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96D380-D18A-4E83-B649-3087A105BB7B}" type="parTrans" cxnId="{4D0CED8D-0750-4A6B-8341-FDF3EA9AB527}">
      <dgm:prSet/>
      <dgm:spPr/>
      <dgm:t>
        <a:bodyPr/>
        <a:lstStyle/>
        <a:p>
          <a:endParaRPr lang="ru-RU"/>
        </a:p>
      </dgm:t>
    </dgm:pt>
    <dgm:pt modelId="{7728EF83-C327-46DE-8C83-27EC694A1058}" type="sibTrans" cxnId="{4D0CED8D-0750-4A6B-8341-FDF3EA9AB527}">
      <dgm:prSet/>
      <dgm:spPr/>
      <dgm:t>
        <a:bodyPr/>
        <a:lstStyle/>
        <a:p>
          <a:endParaRPr lang="ru-RU"/>
        </a:p>
      </dgm:t>
    </dgm:pt>
    <dgm:pt modelId="{A548A1BD-AB7C-4821-BFEC-92F8EEEEF762}" type="pres">
      <dgm:prSet presAssocID="{D4FD4BCE-D6C5-4312-A08C-0533E3A789E0}" presName="linearFlow" presStyleCnt="0">
        <dgm:presLayoutVars>
          <dgm:dir/>
          <dgm:resizeHandles val="exact"/>
        </dgm:presLayoutVars>
      </dgm:prSet>
      <dgm:spPr/>
    </dgm:pt>
    <dgm:pt modelId="{83310670-0FC5-4F41-970F-884E30D52704}" type="pres">
      <dgm:prSet presAssocID="{1E5F3091-274D-42B9-A129-7512F1038A4E}" presName="composite" presStyleCnt="0"/>
      <dgm:spPr/>
    </dgm:pt>
    <dgm:pt modelId="{2587733B-D244-44F5-BCD3-7AAFA1509F30}" type="pres">
      <dgm:prSet presAssocID="{1E5F3091-274D-42B9-A129-7512F1038A4E}" presName="imgShp" presStyleLbl="fgImgPlace1" presStyleIdx="0" presStyleCnt="4" custLinFactX="-142408" custLinFactNeighborX="-200000" custLinFactNeighborY="-17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180863DA-8311-47FD-9176-2E71AEEA9568}" type="pres">
      <dgm:prSet presAssocID="{1E5F3091-274D-42B9-A129-7512F1038A4E}" presName="txShp" presStyleLbl="node1" presStyleIdx="0" presStyleCnt="4" custScaleX="146019" custLinFactNeighborX="1065" custLinFactNeighborY="-14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B63BE4-C819-4ABD-BE0A-857512AF99A2}" type="pres">
      <dgm:prSet presAssocID="{34BA2A20-06A8-4BB4-B59B-9CF29B066F6E}" presName="spacing" presStyleCnt="0"/>
      <dgm:spPr/>
    </dgm:pt>
    <dgm:pt modelId="{26C5FE5F-550F-4E5D-8778-C7E0021FD754}" type="pres">
      <dgm:prSet presAssocID="{2CFE9E68-DA69-4FED-8B60-79053E55C650}" presName="composite" presStyleCnt="0"/>
      <dgm:spPr/>
    </dgm:pt>
    <dgm:pt modelId="{43AE60D1-2E9F-4129-B9AA-9A11EEF59E04}" type="pres">
      <dgm:prSet presAssocID="{2CFE9E68-DA69-4FED-8B60-79053E55C650}" presName="imgShp" presStyleLbl="fgImgPlace1" presStyleIdx="1" presStyleCnt="4" custLinFactX="-126792" custLinFactNeighborX="-200000" custLinFactNeighborY="-147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ru-RU"/>
        </a:p>
      </dgm:t>
    </dgm:pt>
    <dgm:pt modelId="{BA7BBC6A-F539-4B51-A2F7-8E78CED641A5}" type="pres">
      <dgm:prSet presAssocID="{2CFE9E68-DA69-4FED-8B60-79053E55C650}" presName="txShp" presStyleLbl="node1" presStyleIdx="1" presStyleCnt="4" custScaleX="148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AD201D-A2DC-4E23-A060-500298053259}" type="pres">
      <dgm:prSet presAssocID="{00AB480F-C144-4A99-AA72-095BC7FA5516}" presName="spacing" presStyleCnt="0"/>
      <dgm:spPr/>
    </dgm:pt>
    <dgm:pt modelId="{61275A3F-7197-4D17-83D5-700115DDA166}" type="pres">
      <dgm:prSet presAssocID="{1DC97E48-2AD4-42AF-8F52-D08ED4A7CDE2}" presName="composite" presStyleCnt="0"/>
      <dgm:spPr/>
    </dgm:pt>
    <dgm:pt modelId="{E5121A4B-0D1D-47BB-B2BA-7446CF45169E}" type="pres">
      <dgm:prSet presAssocID="{1DC97E48-2AD4-42AF-8F52-D08ED4A7CDE2}" presName="imgShp" presStyleLbl="fgImgPlace1" presStyleIdx="2" presStyleCnt="4" custScaleX="203315" custScaleY="141897" custLinFactX="-100000" custLinFactNeighborX="-185756" custLinFactNeighborY="53234"/>
      <dgm:spPr/>
      <dgm:t>
        <a:bodyPr/>
        <a:lstStyle/>
        <a:p>
          <a:endParaRPr lang="ru-RU"/>
        </a:p>
      </dgm:t>
    </dgm:pt>
    <dgm:pt modelId="{97DE591B-55BF-40B1-921C-D4C9B7054ECB}" type="pres">
      <dgm:prSet presAssocID="{1DC97E48-2AD4-42AF-8F52-D08ED4A7CDE2}" presName="txShp" presStyleLbl="node1" presStyleIdx="2" presStyleCnt="4" custScaleX="149412" custScaleY="118435" custLinFactY="100000" custLinFactNeighborX="-482" custLinFactNeighborY="121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227298-84B0-4417-9FDD-35C2D07CEB5B}" type="pres">
      <dgm:prSet presAssocID="{7728EF83-C327-46DE-8C83-27EC694A1058}" presName="spacing" presStyleCnt="0"/>
      <dgm:spPr/>
    </dgm:pt>
    <dgm:pt modelId="{D9B9A057-3611-4D74-86EA-98E0F1DD2B1B}" type="pres">
      <dgm:prSet presAssocID="{1CB7F939-B1A8-4165-AE00-EF097566CB4D}" presName="composite" presStyleCnt="0"/>
      <dgm:spPr/>
    </dgm:pt>
    <dgm:pt modelId="{D8B3DF75-64CA-4C50-A6AA-64CB57FD8073}" type="pres">
      <dgm:prSet presAssocID="{1CB7F939-B1A8-4165-AE00-EF097566CB4D}" presName="imgShp" presStyleLbl="fgImgPlace1" presStyleIdx="3" presStyleCnt="4" custLinFactX="-126792" custLinFactNeighborX="-200000" custLinFactNeighborY="1147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A30CC380-D501-4B0E-8C96-6C09D2110B7E}" type="pres">
      <dgm:prSet presAssocID="{1CB7F939-B1A8-4165-AE00-EF097566CB4D}" presName="txShp" presStyleLbl="node1" presStyleIdx="3" presStyleCnt="4" custScaleX="148827" custScaleY="210621" custLinFactY="-68117" custLinFactNeighborX="-12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0CED8D-0750-4A6B-8341-FDF3EA9AB527}" srcId="{D4FD4BCE-D6C5-4312-A08C-0533E3A789E0}" destId="{1DC97E48-2AD4-42AF-8F52-D08ED4A7CDE2}" srcOrd="2" destOrd="0" parTransId="{CD96D380-D18A-4E83-B649-3087A105BB7B}" sibTransId="{7728EF83-C327-46DE-8C83-27EC694A1058}"/>
    <dgm:cxn modelId="{B7DF54BE-A2EC-4240-8329-4989AE2C82AC}" srcId="{D4FD4BCE-D6C5-4312-A08C-0533E3A789E0}" destId="{1E5F3091-274D-42B9-A129-7512F1038A4E}" srcOrd="0" destOrd="0" parTransId="{1D8FE66E-879E-4E43-8306-4AB60B5FE911}" sibTransId="{34BA2A20-06A8-4BB4-B59B-9CF29B066F6E}"/>
    <dgm:cxn modelId="{ED8597AA-12BA-4DEE-B37D-135C3E16320D}" type="presOf" srcId="{1DC97E48-2AD4-42AF-8F52-D08ED4A7CDE2}" destId="{97DE591B-55BF-40B1-921C-D4C9B7054ECB}" srcOrd="0" destOrd="0" presId="urn:microsoft.com/office/officeart/2005/8/layout/vList3"/>
    <dgm:cxn modelId="{1F031AAB-B3D3-492E-B60B-22CB0333862A}" type="presOf" srcId="{D4FD4BCE-D6C5-4312-A08C-0533E3A789E0}" destId="{A548A1BD-AB7C-4821-BFEC-92F8EEEEF762}" srcOrd="0" destOrd="0" presId="urn:microsoft.com/office/officeart/2005/8/layout/vList3"/>
    <dgm:cxn modelId="{23ADD242-C133-43B2-BB53-579671D0023C}" srcId="{D4FD4BCE-D6C5-4312-A08C-0533E3A789E0}" destId="{2CFE9E68-DA69-4FED-8B60-79053E55C650}" srcOrd="1" destOrd="0" parTransId="{FB5C0CC4-22BA-4F86-9F60-4A526B8943E5}" sibTransId="{00AB480F-C144-4A99-AA72-095BC7FA5516}"/>
    <dgm:cxn modelId="{5646D650-6D12-4AB8-B2AA-DEEF3CC939ED}" type="presOf" srcId="{1E5F3091-274D-42B9-A129-7512F1038A4E}" destId="{180863DA-8311-47FD-9176-2E71AEEA9568}" srcOrd="0" destOrd="0" presId="urn:microsoft.com/office/officeart/2005/8/layout/vList3"/>
    <dgm:cxn modelId="{A9D015CB-311C-4B84-A6D8-D13ED98DB151}" type="presOf" srcId="{2CFE9E68-DA69-4FED-8B60-79053E55C650}" destId="{BA7BBC6A-F539-4B51-A2F7-8E78CED641A5}" srcOrd="0" destOrd="0" presId="urn:microsoft.com/office/officeart/2005/8/layout/vList3"/>
    <dgm:cxn modelId="{EE6C3743-1466-4A37-870F-8DE91BDE81B4}" type="presOf" srcId="{1CB7F939-B1A8-4165-AE00-EF097566CB4D}" destId="{A30CC380-D501-4B0E-8C96-6C09D2110B7E}" srcOrd="0" destOrd="0" presId="urn:microsoft.com/office/officeart/2005/8/layout/vList3"/>
    <dgm:cxn modelId="{BD011F90-D72B-418C-8553-D7D57EB12B5D}" srcId="{D4FD4BCE-D6C5-4312-A08C-0533E3A789E0}" destId="{1CB7F939-B1A8-4165-AE00-EF097566CB4D}" srcOrd="3" destOrd="0" parTransId="{07E9E884-86E1-4930-8F63-426E5101FAF7}" sibTransId="{E32CFC13-95C7-485A-A437-DA7521403ABC}"/>
    <dgm:cxn modelId="{6C684724-289D-43F1-B9C7-7833ACCAD0E7}" type="presParOf" srcId="{A548A1BD-AB7C-4821-BFEC-92F8EEEEF762}" destId="{83310670-0FC5-4F41-970F-884E30D52704}" srcOrd="0" destOrd="0" presId="urn:microsoft.com/office/officeart/2005/8/layout/vList3"/>
    <dgm:cxn modelId="{18FA2A3D-2EBB-4042-AD88-261A02EC9CBB}" type="presParOf" srcId="{83310670-0FC5-4F41-970F-884E30D52704}" destId="{2587733B-D244-44F5-BCD3-7AAFA1509F30}" srcOrd="0" destOrd="0" presId="urn:microsoft.com/office/officeart/2005/8/layout/vList3"/>
    <dgm:cxn modelId="{0AB45D4E-AF24-4FA7-9D41-61B5E8D0FADC}" type="presParOf" srcId="{83310670-0FC5-4F41-970F-884E30D52704}" destId="{180863DA-8311-47FD-9176-2E71AEEA9568}" srcOrd="1" destOrd="0" presId="urn:microsoft.com/office/officeart/2005/8/layout/vList3"/>
    <dgm:cxn modelId="{9E8272CE-8CFF-4267-A3DE-105EE8E30F1D}" type="presParOf" srcId="{A548A1BD-AB7C-4821-BFEC-92F8EEEEF762}" destId="{58B63BE4-C819-4ABD-BE0A-857512AF99A2}" srcOrd="1" destOrd="0" presId="urn:microsoft.com/office/officeart/2005/8/layout/vList3"/>
    <dgm:cxn modelId="{B4946FE0-058E-4187-AEDE-1FA4442DA64A}" type="presParOf" srcId="{A548A1BD-AB7C-4821-BFEC-92F8EEEEF762}" destId="{26C5FE5F-550F-4E5D-8778-C7E0021FD754}" srcOrd="2" destOrd="0" presId="urn:microsoft.com/office/officeart/2005/8/layout/vList3"/>
    <dgm:cxn modelId="{02E86569-E1C4-4DFD-94B3-818764197788}" type="presParOf" srcId="{26C5FE5F-550F-4E5D-8778-C7E0021FD754}" destId="{43AE60D1-2E9F-4129-B9AA-9A11EEF59E04}" srcOrd="0" destOrd="0" presId="urn:microsoft.com/office/officeart/2005/8/layout/vList3"/>
    <dgm:cxn modelId="{B418D719-9329-42BE-862B-BE7B771D9E27}" type="presParOf" srcId="{26C5FE5F-550F-4E5D-8778-C7E0021FD754}" destId="{BA7BBC6A-F539-4B51-A2F7-8E78CED641A5}" srcOrd="1" destOrd="0" presId="urn:microsoft.com/office/officeart/2005/8/layout/vList3"/>
    <dgm:cxn modelId="{8B026E27-0534-46B4-950C-F0F23A0947D6}" type="presParOf" srcId="{A548A1BD-AB7C-4821-BFEC-92F8EEEEF762}" destId="{05AD201D-A2DC-4E23-A060-500298053259}" srcOrd="3" destOrd="0" presId="urn:microsoft.com/office/officeart/2005/8/layout/vList3"/>
    <dgm:cxn modelId="{6F113AC1-8D41-4272-92A7-F4098B8876D3}" type="presParOf" srcId="{A548A1BD-AB7C-4821-BFEC-92F8EEEEF762}" destId="{61275A3F-7197-4D17-83D5-700115DDA166}" srcOrd="4" destOrd="0" presId="urn:microsoft.com/office/officeart/2005/8/layout/vList3"/>
    <dgm:cxn modelId="{5E5904F4-A61C-43CC-87F6-22E404BC642D}" type="presParOf" srcId="{61275A3F-7197-4D17-83D5-700115DDA166}" destId="{E5121A4B-0D1D-47BB-B2BA-7446CF45169E}" srcOrd="0" destOrd="0" presId="urn:microsoft.com/office/officeart/2005/8/layout/vList3"/>
    <dgm:cxn modelId="{324830B6-6A62-43CA-AB16-5FF28372877D}" type="presParOf" srcId="{61275A3F-7197-4D17-83D5-700115DDA166}" destId="{97DE591B-55BF-40B1-921C-D4C9B7054ECB}" srcOrd="1" destOrd="0" presId="urn:microsoft.com/office/officeart/2005/8/layout/vList3"/>
    <dgm:cxn modelId="{01FBA971-D14B-4592-9EB8-E8B13A7B4958}" type="presParOf" srcId="{A548A1BD-AB7C-4821-BFEC-92F8EEEEF762}" destId="{02227298-84B0-4417-9FDD-35C2D07CEB5B}" srcOrd="5" destOrd="0" presId="urn:microsoft.com/office/officeart/2005/8/layout/vList3"/>
    <dgm:cxn modelId="{1580CA89-9828-4C9E-9AE7-DE82822830B0}" type="presParOf" srcId="{A548A1BD-AB7C-4821-BFEC-92F8EEEEF762}" destId="{D9B9A057-3611-4D74-86EA-98E0F1DD2B1B}" srcOrd="6" destOrd="0" presId="urn:microsoft.com/office/officeart/2005/8/layout/vList3"/>
    <dgm:cxn modelId="{FBB184D4-ACC2-40DF-93BE-BF862C91DE30}" type="presParOf" srcId="{D9B9A057-3611-4D74-86EA-98E0F1DD2B1B}" destId="{D8B3DF75-64CA-4C50-A6AA-64CB57FD8073}" srcOrd="0" destOrd="0" presId="urn:microsoft.com/office/officeart/2005/8/layout/vList3"/>
    <dgm:cxn modelId="{A81994BD-DB42-49A2-8B80-A3D79BC47D2E}" type="presParOf" srcId="{D9B9A057-3611-4D74-86EA-98E0F1DD2B1B}" destId="{A30CC380-D501-4B0E-8C96-6C09D2110B7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5AB483-85BB-465B-BABA-9C7CBE34BA26}" type="doc">
      <dgm:prSet loTypeId="urn:microsoft.com/office/officeart/2005/8/layout/v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2018940-22DD-402B-AF1E-F36C400C124F}">
      <dgm:prSet phldrT="[Текст]"/>
      <dgm:spPr/>
      <dgm:t>
        <a:bodyPr/>
        <a:lstStyle/>
        <a:p>
          <a:r>
            <a:rPr lang="ru-RU" dirty="0" smtClean="0"/>
            <a:t>2015 ж. </a:t>
          </a:r>
          <a:endParaRPr lang="ru-RU" dirty="0"/>
        </a:p>
      </dgm:t>
    </dgm:pt>
    <dgm:pt modelId="{0031174F-A808-49A9-B614-BB9EF7E0CE1A}" type="parTrans" cxnId="{6F250E0C-2511-4D4F-BF75-4A10EE7869DF}">
      <dgm:prSet/>
      <dgm:spPr/>
      <dgm:t>
        <a:bodyPr/>
        <a:lstStyle/>
        <a:p>
          <a:endParaRPr lang="ru-RU"/>
        </a:p>
      </dgm:t>
    </dgm:pt>
    <dgm:pt modelId="{BE852282-2DAE-4A99-8AB0-C7429D8A4018}" type="sibTrans" cxnId="{6F250E0C-2511-4D4F-BF75-4A10EE7869DF}">
      <dgm:prSet/>
      <dgm:spPr/>
      <dgm:t>
        <a:bodyPr/>
        <a:lstStyle/>
        <a:p>
          <a:endParaRPr lang="ru-RU"/>
        </a:p>
      </dgm:t>
    </dgm:pt>
    <dgm:pt modelId="{FB38352A-F1B3-49AF-8C7C-C8DB8EFB9EA8}">
      <dgm:prSet phldrT="[Текст]" custT="1"/>
      <dgm:spPr/>
      <dgm:t>
        <a:bodyPr/>
        <a:lstStyle/>
        <a:p>
          <a:r>
            <a:rPr lang="ru-RU" sz="3200" dirty="0" smtClean="0"/>
            <a:t>Б</a:t>
          </a:r>
          <a:r>
            <a:rPr lang="kk-KZ" sz="3200" dirty="0" smtClean="0"/>
            <a:t>ірінші санат</a:t>
          </a:r>
          <a:endParaRPr lang="ru-RU" sz="3200" dirty="0"/>
        </a:p>
      </dgm:t>
    </dgm:pt>
    <dgm:pt modelId="{72825B28-C839-4AFD-BE75-69C6216C42D9}" type="parTrans" cxnId="{FF886E41-803A-4F6C-AD1F-B7CACFEBF523}">
      <dgm:prSet/>
      <dgm:spPr/>
      <dgm:t>
        <a:bodyPr/>
        <a:lstStyle/>
        <a:p>
          <a:endParaRPr lang="ru-RU"/>
        </a:p>
      </dgm:t>
    </dgm:pt>
    <dgm:pt modelId="{6636A1E5-46C8-454D-A47D-5E127592E6FC}" type="sibTrans" cxnId="{FF886E41-803A-4F6C-AD1F-B7CACFEBF523}">
      <dgm:prSet/>
      <dgm:spPr/>
      <dgm:t>
        <a:bodyPr/>
        <a:lstStyle/>
        <a:p>
          <a:endParaRPr lang="ru-RU"/>
        </a:p>
      </dgm:t>
    </dgm:pt>
    <dgm:pt modelId="{7D88C541-7603-4B61-B750-371CB39634BE}">
      <dgm:prSet phldrT="[Текст]"/>
      <dgm:spPr/>
      <dgm:t>
        <a:bodyPr/>
        <a:lstStyle/>
        <a:p>
          <a:r>
            <a:rPr lang="ru-RU" dirty="0" smtClean="0"/>
            <a:t>2019 ж.</a:t>
          </a:r>
        </a:p>
      </dgm:t>
    </dgm:pt>
    <dgm:pt modelId="{7BFA1054-D9A8-48B3-8E46-566255CD13E0}" type="parTrans" cxnId="{4E4E2138-6B5B-47A0-BE32-C7D936B7B582}">
      <dgm:prSet/>
      <dgm:spPr/>
      <dgm:t>
        <a:bodyPr/>
        <a:lstStyle/>
        <a:p>
          <a:endParaRPr lang="ru-RU"/>
        </a:p>
      </dgm:t>
    </dgm:pt>
    <dgm:pt modelId="{5110C4DC-20A6-45F1-84A0-A9BEA9C988B8}" type="sibTrans" cxnId="{4E4E2138-6B5B-47A0-BE32-C7D936B7B582}">
      <dgm:prSet/>
      <dgm:spPr/>
      <dgm:t>
        <a:bodyPr/>
        <a:lstStyle/>
        <a:p>
          <a:endParaRPr lang="ru-RU"/>
        </a:p>
      </dgm:t>
    </dgm:pt>
    <dgm:pt modelId="{023CDB37-AE78-4350-8BFB-4E6C8D1EB4B0}">
      <dgm:prSet phldrT="[Текст]" custT="1"/>
      <dgm:spPr/>
      <dgm:t>
        <a:bodyPr/>
        <a:lstStyle/>
        <a:p>
          <a:r>
            <a:rPr lang="kk-KZ" sz="3200" b="0" smtClean="0"/>
            <a:t>Ұстаз</a:t>
          </a:r>
          <a:r>
            <a:rPr lang="ru-RU" sz="3200" b="0" smtClean="0"/>
            <a:t>-</a:t>
          </a:r>
          <a:r>
            <a:rPr lang="kk-KZ" sz="3200" b="0" smtClean="0"/>
            <a:t>зерттеуші</a:t>
          </a:r>
          <a:endParaRPr lang="ru-RU" sz="3200" b="0" dirty="0"/>
        </a:p>
      </dgm:t>
    </dgm:pt>
    <dgm:pt modelId="{A914EFED-3CCB-43C8-AADE-15EAFCDAEAD2}" type="parTrans" cxnId="{E3F9FAF9-3D70-4A0D-86BC-384048CBEE88}">
      <dgm:prSet/>
      <dgm:spPr/>
      <dgm:t>
        <a:bodyPr/>
        <a:lstStyle/>
        <a:p>
          <a:endParaRPr lang="ru-RU"/>
        </a:p>
      </dgm:t>
    </dgm:pt>
    <dgm:pt modelId="{CF89A653-74DC-44EC-A5BC-0414A6B6F657}" type="sibTrans" cxnId="{E3F9FAF9-3D70-4A0D-86BC-384048CBEE88}">
      <dgm:prSet/>
      <dgm:spPr/>
      <dgm:t>
        <a:bodyPr/>
        <a:lstStyle/>
        <a:p>
          <a:endParaRPr lang="ru-RU"/>
        </a:p>
      </dgm:t>
    </dgm:pt>
    <dgm:pt modelId="{CB478C46-3BD3-4F71-BEA4-DDA478C481FB}" type="pres">
      <dgm:prSet presAssocID="{AF5AB483-85BB-465B-BABA-9C7CBE34BA2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E31BC23-9C5E-4994-8478-2E350A233F2C}" type="pres">
      <dgm:prSet presAssocID="{12018940-22DD-402B-AF1E-F36C400C124F}" presName="linNode" presStyleCnt="0"/>
      <dgm:spPr/>
    </dgm:pt>
    <dgm:pt modelId="{18097C97-678A-4D9B-BBA9-4CD4CA168E93}" type="pres">
      <dgm:prSet presAssocID="{12018940-22DD-402B-AF1E-F36C400C124F}" presName="parentShp" presStyleLbl="node1" presStyleIdx="0" presStyleCnt="2" custScaleX="55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71FB4-CB3A-4857-8CDB-4B745A9D50D6}" type="pres">
      <dgm:prSet presAssocID="{12018940-22DD-402B-AF1E-F36C400C124F}" presName="childShp" presStyleLbl="bgAccFollowNode1" presStyleIdx="0" presStyleCnt="2" custScaleX="131245" custScaleY="51926" custLinFactNeighborX="-6784" custLinFactNeighborY="-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E42FF7-53C9-4584-BB20-242E96BE3828}" type="pres">
      <dgm:prSet presAssocID="{BE852282-2DAE-4A99-8AB0-C7429D8A4018}" presName="spacing" presStyleCnt="0"/>
      <dgm:spPr/>
    </dgm:pt>
    <dgm:pt modelId="{FDF00C90-0320-469E-83E4-87A9295FD93E}" type="pres">
      <dgm:prSet presAssocID="{7D88C541-7603-4B61-B750-371CB39634BE}" presName="linNode" presStyleCnt="0"/>
      <dgm:spPr/>
    </dgm:pt>
    <dgm:pt modelId="{35AD305C-B910-4024-B72B-87168F90F32C}" type="pres">
      <dgm:prSet presAssocID="{7D88C541-7603-4B61-B750-371CB39634BE}" presName="parentShp" presStyleLbl="node1" presStyleIdx="1" presStyleCnt="2" custScaleX="53589" custLinFactNeighborX="-237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EA959F-2290-4B1D-A910-C7F480DD0B65}" type="pres">
      <dgm:prSet presAssocID="{7D88C541-7603-4B61-B750-371CB39634BE}" presName="childShp" presStyleLbl="bgAccFollowNode1" presStyleIdx="1" presStyleCnt="2" custScaleX="81580" custScaleY="50181" custLinFactNeighborX="-43199" custLinFactNeighborY="39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61FB51-E19D-40E3-94D1-04052366538D}" type="presOf" srcId="{023CDB37-AE78-4350-8BFB-4E6C8D1EB4B0}" destId="{69EA959F-2290-4B1D-A910-C7F480DD0B65}" srcOrd="0" destOrd="0" presId="urn:microsoft.com/office/officeart/2005/8/layout/vList6"/>
    <dgm:cxn modelId="{4200C35F-3CAF-42F9-A39A-CFF082C04615}" type="presOf" srcId="{FB38352A-F1B3-49AF-8C7C-C8DB8EFB9EA8}" destId="{C5671FB4-CB3A-4857-8CDB-4B745A9D50D6}" srcOrd="0" destOrd="0" presId="urn:microsoft.com/office/officeart/2005/8/layout/vList6"/>
    <dgm:cxn modelId="{2C4EF80C-4271-4FFE-96FA-DC66EA4FF6EB}" type="presOf" srcId="{AF5AB483-85BB-465B-BABA-9C7CBE34BA26}" destId="{CB478C46-3BD3-4F71-BEA4-DDA478C481FB}" srcOrd="0" destOrd="0" presId="urn:microsoft.com/office/officeart/2005/8/layout/vList6"/>
    <dgm:cxn modelId="{4E4E2138-6B5B-47A0-BE32-C7D936B7B582}" srcId="{AF5AB483-85BB-465B-BABA-9C7CBE34BA26}" destId="{7D88C541-7603-4B61-B750-371CB39634BE}" srcOrd="1" destOrd="0" parTransId="{7BFA1054-D9A8-48B3-8E46-566255CD13E0}" sibTransId="{5110C4DC-20A6-45F1-84A0-A9BEA9C988B8}"/>
    <dgm:cxn modelId="{FF886E41-803A-4F6C-AD1F-B7CACFEBF523}" srcId="{12018940-22DD-402B-AF1E-F36C400C124F}" destId="{FB38352A-F1B3-49AF-8C7C-C8DB8EFB9EA8}" srcOrd="0" destOrd="0" parTransId="{72825B28-C839-4AFD-BE75-69C6216C42D9}" sibTransId="{6636A1E5-46C8-454D-A47D-5E127592E6FC}"/>
    <dgm:cxn modelId="{6F250E0C-2511-4D4F-BF75-4A10EE7869DF}" srcId="{AF5AB483-85BB-465B-BABA-9C7CBE34BA26}" destId="{12018940-22DD-402B-AF1E-F36C400C124F}" srcOrd="0" destOrd="0" parTransId="{0031174F-A808-49A9-B614-BB9EF7E0CE1A}" sibTransId="{BE852282-2DAE-4A99-8AB0-C7429D8A4018}"/>
    <dgm:cxn modelId="{3DA8674A-7A57-442D-BCCA-7D93AC4F59F4}" type="presOf" srcId="{12018940-22DD-402B-AF1E-F36C400C124F}" destId="{18097C97-678A-4D9B-BBA9-4CD4CA168E93}" srcOrd="0" destOrd="0" presId="urn:microsoft.com/office/officeart/2005/8/layout/vList6"/>
    <dgm:cxn modelId="{E3F9FAF9-3D70-4A0D-86BC-384048CBEE88}" srcId="{7D88C541-7603-4B61-B750-371CB39634BE}" destId="{023CDB37-AE78-4350-8BFB-4E6C8D1EB4B0}" srcOrd="0" destOrd="0" parTransId="{A914EFED-3CCB-43C8-AADE-15EAFCDAEAD2}" sibTransId="{CF89A653-74DC-44EC-A5BC-0414A6B6F657}"/>
    <dgm:cxn modelId="{344606E2-4B59-44C8-967F-B1D0FAF49A60}" type="presOf" srcId="{7D88C541-7603-4B61-B750-371CB39634BE}" destId="{35AD305C-B910-4024-B72B-87168F90F32C}" srcOrd="0" destOrd="0" presId="urn:microsoft.com/office/officeart/2005/8/layout/vList6"/>
    <dgm:cxn modelId="{30EB0261-A5E2-4918-A6CD-2B55D5A12722}" type="presParOf" srcId="{CB478C46-3BD3-4F71-BEA4-DDA478C481FB}" destId="{3E31BC23-9C5E-4994-8478-2E350A233F2C}" srcOrd="0" destOrd="0" presId="urn:microsoft.com/office/officeart/2005/8/layout/vList6"/>
    <dgm:cxn modelId="{1C072B64-B0E8-4CB1-9348-CD18ABED6A2C}" type="presParOf" srcId="{3E31BC23-9C5E-4994-8478-2E350A233F2C}" destId="{18097C97-678A-4D9B-BBA9-4CD4CA168E93}" srcOrd="0" destOrd="0" presId="urn:microsoft.com/office/officeart/2005/8/layout/vList6"/>
    <dgm:cxn modelId="{E2BE88C1-273B-4331-B1AF-098F21337F42}" type="presParOf" srcId="{3E31BC23-9C5E-4994-8478-2E350A233F2C}" destId="{C5671FB4-CB3A-4857-8CDB-4B745A9D50D6}" srcOrd="1" destOrd="0" presId="urn:microsoft.com/office/officeart/2005/8/layout/vList6"/>
    <dgm:cxn modelId="{B96D550E-9A69-47F2-A6B1-E9992EC1880F}" type="presParOf" srcId="{CB478C46-3BD3-4F71-BEA4-DDA478C481FB}" destId="{47E42FF7-53C9-4584-BB20-242E96BE3828}" srcOrd="1" destOrd="0" presId="urn:microsoft.com/office/officeart/2005/8/layout/vList6"/>
    <dgm:cxn modelId="{AB757262-15F6-4503-B39B-B1A64D5B5C80}" type="presParOf" srcId="{CB478C46-3BD3-4F71-BEA4-DDA478C481FB}" destId="{FDF00C90-0320-469E-83E4-87A9295FD93E}" srcOrd="2" destOrd="0" presId="urn:microsoft.com/office/officeart/2005/8/layout/vList6"/>
    <dgm:cxn modelId="{1771EC1A-26EC-44B7-BC2F-87ACF0EDBFC2}" type="presParOf" srcId="{FDF00C90-0320-469E-83E4-87A9295FD93E}" destId="{35AD305C-B910-4024-B72B-87168F90F32C}" srcOrd="0" destOrd="0" presId="urn:microsoft.com/office/officeart/2005/8/layout/vList6"/>
    <dgm:cxn modelId="{C47EEF4D-791E-4037-9EA7-932674C9A6D5}" type="presParOf" srcId="{FDF00C90-0320-469E-83E4-87A9295FD93E}" destId="{69EA959F-2290-4B1D-A910-C7F480DD0B6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E1A887-6BDB-4FFA-AB7E-2733764E041F}" type="doc">
      <dgm:prSet loTypeId="urn:microsoft.com/office/officeart/2005/8/layout/cycle8" loCatId="cycle" qsTypeId="urn:microsoft.com/office/officeart/2005/8/quickstyle/3d1" qsCatId="3D" csTypeId="urn:microsoft.com/office/officeart/2005/8/colors/accent1_2" csCatId="accent1" phldr="1"/>
      <dgm:spPr/>
    </dgm:pt>
    <dgm:pt modelId="{69978FFC-5D27-4CF3-A902-96BD7C925805}">
      <dgm:prSet phldrT="[Текст]" custT="1"/>
      <dgm:spPr/>
      <dgm:t>
        <a:bodyPr/>
        <a:lstStyle/>
        <a:p>
          <a:r>
            <a:rPr lang="kk-KZ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Кәсіби біліктілік пен тиімді тәлімгерлік байқауының жеңімпазы, </a:t>
          </a:r>
        </a:p>
        <a:p>
          <a:r>
            <a:rPr lang="kk-KZ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018</a:t>
          </a:r>
          <a:r>
            <a:rPr lang="kk-KZ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ж. </a:t>
          </a:r>
          <a:endParaRPr lang="ru-RU" sz="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75EAF2-8F0D-4984-8831-42740902A0DF}" type="parTrans" cxnId="{80AC05C5-04CD-41FF-B153-F584FA067204}">
      <dgm:prSet/>
      <dgm:spPr/>
      <dgm:t>
        <a:bodyPr/>
        <a:lstStyle/>
        <a:p>
          <a:endParaRPr lang="ru-RU"/>
        </a:p>
      </dgm:t>
    </dgm:pt>
    <dgm:pt modelId="{5F38E1E8-3CA7-4918-A1AB-18ED91407C17}" type="sibTrans" cxnId="{80AC05C5-04CD-41FF-B153-F584FA067204}">
      <dgm:prSet/>
      <dgm:spPr/>
      <dgm:t>
        <a:bodyPr/>
        <a:lstStyle/>
        <a:p>
          <a:endParaRPr lang="ru-RU"/>
        </a:p>
      </dgm:t>
    </dgm:pt>
    <dgm:pt modelId="{BC903362-448C-4C04-B62E-68800A580E79}">
      <dgm:prSet phldrT="[Текст]" custT="1"/>
      <dgm:spPr/>
      <dgm:t>
        <a:bodyPr/>
        <a:lstStyle/>
        <a:p>
          <a:r>
            <a:rPr lang="kk-KZ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 Республикалық «Үздік педагог» педагогика олимпиадасы бойынша</a:t>
          </a:r>
        </a:p>
        <a:p>
          <a:r>
            <a:rPr lang="kk-KZ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І дәрежелі диплом,  </a:t>
          </a:r>
        </a:p>
        <a:p>
          <a:r>
            <a: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en-IN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ж.</a:t>
          </a:r>
          <a:endParaRPr lang="ru-RU" sz="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16DA58-361E-43B5-97E2-9B2E2C42071D}" type="parTrans" cxnId="{72328D4C-2705-4CE9-82C4-1BE1BBA6B737}">
      <dgm:prSet/>
      <dgm:spPr/>
      <dgm:t>
        <a:bodyPr/>
        <a:lstStyle/>
        <a:p>
          <a:endParaRPr lang="ru-RU"/>
        </a:p>
      </dgm:t>
    </dgm:pt>
    <dgm:pt modelId="{60B4F254-425C-46D2-94F8-32294F0BF69C}" type="sibTrans" cxnId="{72328D4C-2705-4CE9-82C4-1BE1BBA6B737}">
      <dgm:prSet/>
      <dgm:spPr/>
      <dgm:t>
        <a:bodyPr/>
        <a:lstStyle/>
        <a:p>
          <a:endParaRPr lang="ru-RU"/>
        </a:p>
      </dgm:t>
    </dgm:pt>
    <dgm:pt modelId="{925C37AE-4CB6-48CC-A321-F00C167A5AAF}">
      <dgm:prSet phldrT="[Текст]" custT="1"/>
      <dgm:spPr/>
      <dgm:t>
        <a:bodyPr/>
        <a:lstStyle/>
        <a:p>
          <a:r>
            <a:rPr lang="kk-KZ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Республикалық қашықтық олимпиада бойынша І дәрежелі диплом, </a:t>
          </a:r>
          <a:r>
            <a: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ж</a:t>
          </a:r>
          <a:r>
            <a:rPr lang="ru-RU" sz="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kk-KZ" sz="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8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E4032A-764A-4A53-83E8-CDD4B99694E5}" type="parTrans" cxnId="{E1221BEF-EAAD-4242-BAC6-73C2BA1A7000}">
      <dgm:prSet/>
      <dgm:spPr/>
      <dgm:t>
        <a:bodyPr/>
        <a:lstStyle/>
        <a:p>
          <a:endParaRPr lang="ru-RU"/>
        </a:p>
      </dgm:t>
    </dgm:pt>
    <dgm:pt modelId="{0E971A1A-1D86-4A14-A605-BA626AF6D6F4}" type="sibTrans" cxnId="{E1221BEF-EAAD-4242-BAC6-73C2BA1A7000}">
      <dgm:prSet/>
      <dgm:spPr/>
      <dgm:t>
        <a:bodyPr/>
        <a:lstStyle/>
        <a:p>
          <a:endParaRPr lang="ru-RU"/>
        </a:p>
      </dgm:t>
    </dgm:pt>
    <dgm:pt modelId="{0AAADA81-B85E-4C55-972D-BBEA142AAC39}" type="pres">
      <dgm:prSet presAssocID="{CFE1A887-6BDB-4FFA-AB7E-2733764E041F}" presName="compositeShape" presStyleCnt="0">
        <dgm:presLayoutVars>
          <dgm:chMax val="7"/>
          <dgm:dir/>
          <dgm:resizeHandles val="exact"/>
        </dgm:presLayoutVars>
      </dgm:prSet>
      <dgm:spPr/>
    </dgm:pt>
    <dgm:pt modelId="{EC391017-B242-4C68-A87E-41E74C09DED7}" type="pres">
      <dgm:prSet presAssocID="{CFE1A887-6BDB-4FFA-AB7E-2733764E041F}" presName="wedge1" presStyleLbl="node1" presStyleIdx="0" presStyleCnt="3"/>
      <dgm:spPr/>
      <dgm:t>
        <a:bodyPr/>
        <a:lstStyle/>
        <a:p>
          <a:endParaRPr lang="ru-RU"/>
        </a:p>
      </dgm:t>
    </dgm:pt>
    <dgm:pt modelId="{1115196A-F682-452F-9A1B-32AABFA4DC51}" type="pres">
      <dgm:prSet presAssocID="{CFE1A887-6BDB-4FFA-AB7E-2733764E041F}" presName="dummy1a" presStyleCnt="0"/>
      <dgm:spPr/>
    </dgm:pt>
    <dgm:pt modelId="{7DA69BC8-BD41-4B32-AECD-F36D11054F94}" type="pres">
      <dgm:prSet presAssocID="{CFE1A887-6BDB-4FFA-AB7E-2733764E041F}" presName="dummy1b" presStyleCnt="0"/>
      <dgm:spPr/>
    </dgm:pt>
    <dgm:pt modelId="{CFE674E9-180A-4A20-8A35-A5A48323CAB5}" type="pres">
      <dgm:prSet presAssocID="{CFE1A887-6BDB-4FFA-AB7E-2733764E041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88FE6-4C64-48CD-A052-1A75C8A58554}" type="pres">
      <dgm:prSet presAssocID="{CFE1A887-6BDB-4FFA-AB7E-2733764E041F}" presName="wedge2" presStyleLbl="node1" presStyleIdx="1" presStyleCnt="3"/>
      <dgm:spPr/>
      <dgm:t>
        <a:bodyPr/>
        <a:lstStyle/>
        <a:p>
          <a:endParaRPr lang="ru-RU"/>
        </a:p>
      </dgm:t>
    </dgm:pt>
    <dgm:pt modelId="{83BBA019-4E25-45A1-AA70-CACEF70E49BE}" type="pres">
      <dgm:prSet presAssocID="{CFE1A887-6BDB-4FFA-AB7E-2733764E041F}" presName="dummy2a" presStyleCnt="0"/>
      <dgm:spPr/>
    </dgm:pt>
    <dgm:pt modelId="{E2019EBE-8668-4F79-8A32-22EA49A14112}" type="pres">
      <dgm:prSet presAssocID="{CFE1A887-6BDB-4FFA-AB7E-2733764E041F}" presName="dummy2b" presStyleCnt="0"/>
      <dgm:spPr/>
    </dgm:pt>
    <dgm:pt modelId="{50847C23-1B25-4D1C-86A3-9D58C3213813}" type="pres">
      <dgm:prSet presAssocID="{CFE1A887-6BDB-4FFA-AB7E-2733764E041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6EB9C-C4FD-4F9A-B4FC-CE2E2B03EC49}" type="pres">
      <dgm:prSet presAssocID="{CFE1A887-6BDB-4FFA-AB7E-2733764E041F}" presName="wedge3" presStyleLbl="node1" presStyleIdx="2" presStyleCnt="3"/>
      <dgm:spPr/>
      <dgm:t>
        <a:bodyPr/>
        <a:lstStyle/>
        <a:p>
          <a:endParaRPr lang="ru-RU"/>
        </a:p>
      </dgm:t>
    </dgm:pt>
    <dgm:pt modelId="{34EB5231-A953-4FFA-87EE-2385949A45CB}" type="pres">
      <dgm:prSet presAssocID="{CFE1A887-6BDB-4FFA-AB7E-2733764E041F}" presName="dummy3a" presStyleCnt="0"/>
      <dgm:spPr/>
    </dgm:pt>
    <dgm:pt modelId="{2A81BD94-F38D-485C-9C7E-85D6CEAD32FC}" type="pres">
      <dgm:prSet presAssocID="{CFE1A887-6BDB-4FFA-AB7E-2733764E041F}" presName="dummy3b" presStyleCnt="0"/>
      <dgm:spPr/>
    </dgm:pt>
    <dgm:pt modelId="{C255683E-6890-4CA0-BE74-0D8DA1DBB6DD}" type="pres">
      <dgm:prSet presAssocID="{CFE1A887-6BDB-4FFA-AB7E-2733764E041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4F594-1C47-410D-8533-15D1DBE1A6B4}" type="pres">
      <dgm:prSet presAssocID="{5F38E1E8-3CA7-4918-A1AB-18ED91407C17}" presName="arrowWedge1" presStyleLbl="fgSibTrans2D1" presStyleIdx="0" presStyleCnt="3"/>
      <dgm:spPr/>
    </dgm:pt>
    <dgm:pt modelId="{B3AEED46-CD65-47FD-8917-0CFEFD71AD79}" type="pres">
      <dgm:prSet presAssocID="{60B4F254-425C-46D2-94F8-32294F0BF69C}" presName="arrowWedge2" presStyleLbl="fgSibTrans2D1" presStyleIdx="1" presStyleCnt="3"/>
      <dgm:spPr/>
    </dgm:pt>
    <dgm:pt modelId="{838FD9CC-08D3-49D4-99C8-CC26CDAC92FC}" type="pres">
      <dgm:prSet presAssocID="{0E971A1A-1D86-4A14-A605-BA626AF6D6F4}" presName="arrowWedge3" presStyleLbl="fgSibTrans2D1" presStyleIdx="2" presStyleCnt="3"/>
      <dgm:spPr/>
    </dgm:pt>
  </dgm:ptLst>
  <dgm:cxnLst>
    <dgm:cxn modelId="{B57EAE5D-618D-49D3-8799-62EC7B501EB9}" type="presOf" srcId="{925C37AE-4CB6-48CC-A321-F00C167A5AAF}" destId="{C255683E-6890-4CA0-BE74-0D8DA1DBB6DD}" srcOrd="1" destOrd="0" presId="urn:microsoft.com/office/officeart/2005/8/layout/cycle8"/>
    <dgm:cxn modelId="{34159B5A-0ACF-42C6-94C9-3D37EA89FC14}" type="presOf" srcId="{69978FFC-5D27-4CF3-A902-96BD7C925805}" destId="{CFE674E9-180A-4A20-8A35-A5A48323CAB5}" srcOrd="1" destOrd="0" presId="urn:microsoft.com/office/officeart/2005/8/layout/cycle8"/>
    <dgm:cxn modelId="{503066BA-AE92-4C1D-ADC0-D52DAC113291}" type="presOf" srcId="{BC903362-448C-4C04-B62E-68800A580E79}" destId="{50847C23-1B25-4D1C-86A3-9D58C3213813}" srcOrd="1" destOrd="0" presId="urn:microsoft.com/office/officeart/2005/8/layout/cycle8"/>
    <dgm:cxn modelId="{80AC05C5-04CD-41FF-B153-F584FA067204}" srcId="{CFE1A887-6BDB-4FFA-AB7E-2733764E041F}" destId="{69978FFC-5D27-4CF3-A902-96BD7C925805}" srcOrd="0" destOrd="0" parTransId="{D775EAF2-8F0D-4984-8831-42740902A0DF}" sibTransId="{5F38E1E8-3CA7-4918-A1AB-18ED91407C17}"/>
    <dgm:cxn modelId="{D27E05DD-0077-4ABE-80C9-1842D076A3B0}" type="presOf" srcId="{925C37AE-4CB6-48CC-A321-F00C167A5AAF}" destId="{58A6EB9C-C4FD-4F9A-B4FC-CE2E2B03EC49}" srcOrd="0" destOrd="0" presId="urn:microsoft.com/office/officeart/2005/8/layout/cycle8"/>
    <dgm:cxn modelId="{E1221BEF-EAAD-4242-BAC6-73C2BA1A7000}" srcId="{CFE1A887-6BDB-4FFA-AB7E-2733764E041F}" destId="{925C37AE-4CB6-48CC-A321-F00C167A5AAF}" srcOrd="2" destOrd="0" parTransId="{2EE4032A-764A-4A53-83E8-CDD4B99694E5}" sibTransId="{0E971A1A-1D86-4A14-A605-BA626AF6D6F4}"/>
    <dgm:cxn modelId="{72328D4C-2705-4CE9-82C4-1BE1BBA6B737}" srcId="{CFE1A887-6BDB-4FFA-AB7E-2733764E041F}" destId="{BC903362-448C-4C04-B62E-68800A580E79}" srcOrd="1" destOrd="0" parTransId="{7316DA58-361E-43B5-97E2-9B2E2C42071D}" sibTransId="{60B4F254-425C-46D2-94F8-32294F0BF69C}"/>
    <dgm:cxn modelId="{5319A18E-ECD9-4EFC-8EDE-ECEB31EA1FB6}" type="presOf" srcId="{CFE1A887-6BDB-4FFA-AB7E-2733764E041F}" destId="{0AAADA81-B85E-4C55-972D-BBEA142AAC39}" srcOrd="0" destOrd="0" presId="urn:microsoft.com/office/officeart/2005/8/layout/cycle8"/>
    <dgm:cxn modelId="{0E08238B-D0C3-4DD2-9C26-F89A160E2810}" type="presOf" srcId="{69978FFC-5D27-4CF3-A902-96BD7C925805}" destId="{EC391017-B242-4C68-A87E-41E74C09DED7}" srcOrd="0" destOrd="0" presId="urn:microsoft.com/office/officeart/2005/8/layout/cycle8"/>
    <dgm:cxn modelId="{E52C6459-0F09-4622-B0A2-1CA93C5976E8}" type="presOf" srcId="{BC903362-448C-4C04-B62E-68800A580E79}" destId="{97A88FE6-4C64-48CD-A052-1A75C8A58554}" srcOrd="0" destOrd="0" presId="urn:microsoft.com/office/officeart/2005/8/layout/cycle8"/>
    <dgm:cxn modelId="{5F596454-7FA5-4DDE-AFF5-62F768778845}" type="presParOf" srcId="{0AAADA81-B85E-4C55-972D-BBEA142AAC39}" destId="{EC391017-B242-4C68-A87E-41E74C09DED7}" srcOrd="0" destOrd="0" presId="urn:microsoft.com/office/officeart/2005/8/layout/cycle8"/>
    <dgm:cxn modelId="{10710669-C62F-4E8E-BFCF-A2F73FF53175}" type="presParOf" srcId="{0AAADA81-B85E-4C55-972D-BBEA142AAC39}" destId="{1115196A-F682-452F-9A1B-32AABFA4DC51}" srcOrd="1" destOrd="0" presId="urn:microsoft.com/office/officeart/2005/8/layout/cycle8"/>
    <dgm:cxn modelId="{3384C8C2-BFC8-4EB7-A5E2-FA5462AA0444}" type="presParOf" srcId="{0AAADA81-B85E-4C55-972D-BBEA142AAC39}" destId="{7DA69BC8-BD41-4B32-AECD-F36D11054F94}" srcOrd="2" destOrd="0" presId="urn:microsoft.com/office/officeart/2005/8/layout/cycle8"/>
    <dgm:cxn modelId="{57806F50-43E8-4C49-9414-9C7C9F00932F}" type="presParOf" srcId="{0AAADA81-B85E-4C55-972D-BBEA142AAC39}" destId="{CFE674E9-180A-4A20-8A35-A5A48323CAB5}" srcOrd="3" destOrd="0" presId="urn:microsoft.com/office/officeart/2005/8/layout/cycle8"/>
    <dgm:cxn modelId="{F3B423AE-2706-4849-83E8-E541B7EA6467}" type="presParOf" srcId="{0AAADA81-B85E-4C55-972D-BBEA142AAC39}" destId="{97A88FE6-4C64-48CD-A052-1A75C8A58554}" srcOrd="4" destOrd="0" presId="urn:microsoft.com/office/officeart/2005/8/layout/cycle8"/>
    <dgm:cxn modelId="{220D1745-DCEC-4A9E-B75B-5B194B833130}" type="presParOf" srcId="{0AAADA81-B85E-4C55-972D-BBEA142AAC39}" destId="{83BBA019-4E25-45A1-AA70-CACEF70E49BE}" srcOrd="5" destOrd="0" presId="urn:microsoft.com/office/officeart/2005/8/layout/cycle8"/>
    <dgm:cxn modelId="{654DEA4E-5359-4FC1-9C07-B9051C104BB4}" type="presParOf" srcId="{0AAADA81-B85E-4C55-972D-BBEA142AAC39}" destId="{E2019EBE-8668-4F79-8A32-22EA49A14112}" srcOrd="6" destOrd="0" presId="urn:microsoft.com/office/officeart/2005/8/layout/cycle8"/>
    <dgm:cxn modelId="{E4D932AD-6FEB-43EB-A700-C892F5B4E131}" type="presParOf" srcId="{0AAADA81-B85E-4C55-972D-BBEA142AAC39}" destId="{50847C23-1B25-4D1C-86A3-9D58C3213813}" srcOrd="7" destOrd="0" presId="urn:microsoft.com/office/officeart/2005/8/layout/cycle8"/>
    <dgm:cxn modelId="{773DFCDC-4475-4E0B-A8B7-78E125C11DE1}" type="presParOf" srcId="{0AAADA81-B85E-4C55-972D-BBEA142AAC39}" destId="{58A6EB9C-C4FD-4F9A-B4FC-CE2E2B03EC49}" srcOrd="8" destOrd="0" presId="urn:microsoft.com/office/officeart/2005/8/layout/cycle8"/>
    <dgm:cxn modelId="{C2573DB1-72D1-4493-8237-A18F5E173D14}" type="presParOf" srcId="{0AAADA81-B85E-4C55-972D-BBEA142AAC39}" destId="{34EB5231-A953-4FFA-87EE-2385949A45CB}" srcOrd="9" destOrd="0" presId="urn:microsoft.com/office/officeart/2005/8/layout/cycle8"/>
    <dgm:cxn modelId="{47A4FC51-ABB3-497B-A8C8-56CB5AED86C6}" type="presParOf" srcId="{0AAADA81-B85E-4C55-972D-BBEA142AAC39}" destId="{2A81BD94-F38D-485C-9C7E-85D6CEAD32FC}" srcOrd="10" destOrd="0" presId="urn:microsoft.com/office/officeart/2005/8/layout/cycle8"/>
    <dgm:cxn modelId="{A7E2489A-BDD5-46DC-B4A6-76F553349582}" type="presParOf" srcId="{0AAADA81-B85E-4C55-972D-BBEA142AAC39}" destId="{C255683E-6890-4CA0-BE74-0D8DA1DBB6DD}" srcOrd="11" destOrd="0" presId="urn:microsoft.com/office/officeart/2005/8/layout/cycle8"/>
    <dgm:cxn modelId="{BA6B3110-4ACB-4F09-9CF8-D5AC28A42D53}" type="presParOf" srcId="{0AAADA81-B85E-4C55-972D-BBEA142AAC39}" destId="{2314F594-1C47-410D-8533-15D1DBE1A6B4}" srcOrd="12" destOrd="0" presId="urn:microsoft.com/office/officeart/2005/8/layout/cycle8"/>
    <dgm:cxn modelId="{053366FB-5791-44ED-BF21-6BF46CA11B4C}" type="presParOf" srcId="{0AAADA81-B85E-4C55-972D-BBEA142AAC39}" destId="{B3AEED46-CD65-47FD-8917-0CFEFD71AD79}" srcOrd="13" destOrd="0" presId="urn:microsoft.com/office/officeart/2005/8/layout/cycle8"/>
    <dgm:cxn modelId="{44C6A26A-ED4B-4EAF-A936-31B7D2E27DFB}" type="presParOf" srcId="{0AAADA81-B85E-4C55-972D-BBEA142AAC39}" destId="{838FD9CC-08D3-49D4-99C8-CC26CDAC92F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E1A887-6BDB-4FFA-AB7E-2733764E041F}" type="doc">
      <dgm:prSet loTypeId="urn:microsoft.com/office/officeart/2005/8/layout/cycle8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978FFC-5D27-4CF3-A902-96BD7C925805}">
      <dgm:prSet phldrT="[Текст]" custT="1"/>
      <dgm:spPr/>
      <dgm:t>
        <a:bodyPr/>
        <a:lstStyle/>
        <a:p>
          <a:r>
            <a:rPr lang="kk-KZ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Республикалық қашықтық олимпиадасының жеңімпазы, Нұр-Сұлтан, 2020 ж. </a:t>
          </a:r>
          <a:endParaRPr lang="ru-RU" sz="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75EAF2-8F0D-4984-8831-42740902A0DF}" type="parTrans" cxnId="{80AC05C5-04CD-41FF-B153-F584FA067204}">
      <dgm:prSet/>
      <dgm:spPr/>
      <dgm:t>
        <a:bodyPr/>
        <a:lstStyle/>
        <a:p>
          <a:endParaRPr lang="ru-RU"/>
        </a:p>
      </dgm:t>
    </dgm:pt>
    <dgm:pt modelId="{5F38E1E8-3CA7-4918-A1AB-18ED91407C17}" type="sibTrans" cxnId="{80AC05C5-04CD-41FF-B153-F584FA067204}">
      <dgm:prSet/>
      <dgm:spPr/>
      <dgm:t>
        <a:bodyPr/>
        <a:lstStyle/>
        <a:p>
          <a:endParaRPr lang="ru-RU"/>
        </a:p>
      </dgm:t>
    </dgm:pt>
    <dgm:pt modelId="{BC903362-448C-4C04-B62E-68800A580E79}">
      <dgm:prSet phldrT="[Текст]" custT="1"/>
      <dgm:spPr/>
      <dgm:t>
        <a:bodyPr/>
        <a:lstStyle/>
        <a:p>
          <a:endParaRPr lang="kk-KZ" sz="800" b="1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kk-KZ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 Республикалық онлайн олимпиада жеңімпазы,  </a:t>
          </a:r>
          <a:r>
            <a: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ж.</a:t>
          </a:r>
          <a:endParaRPr lang="ru-RU" sz="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16DA58-361E-43B5-97E2-9B2E2C42071D}" type="parTrans" cxnId="{72328D4C-2705-4CE9-82C4-1BE1BBA6B737}">
      <dgm:prSet/>
      <dgm:spPr/>
      <dgm:t>
        <a:bodyPr/>
        <a:lstStyle/>
        <a:p>
          <a:endParaRPr lang="ru-RU"/>
        </a:p>
      </dgm:t>
    </dgm:pt>
    <dgm:pt modelId="{60B4F254-425C-46D2-94F8-32294F0BF69C}" type="sibTrans" cxnId="{72328D4C-2705-4CE9-82C4-1BE1BBA6B737}">
      <dgm:prSet/>
      <dgm:spPr/>
      <dgm:t>
        <a:bodyPr/>
        <a:lstStyle/>
        <a:p>
          <a:endParaRPr lang="ru-RU"/>
        </a:p>
      </dgm:t>
    </dgm:pt>
    <dgm:pt modelId="{925C37AE-4CB6-48CC-A321-F00C167A5AAF}">
      <dgm:prSet phldrT="[Текст]" custT="1"/>
      <dgm:spPr/>
      <dgm:t>
        <a:bodyPr/>
        <a:lstStyle/>
        <a:p>
          <a:endParaRPr lang="kk-KZ" sz="700" b="1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kk-KZ" sz="7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ПОНИ Халықаралық байқауының жүлдегерлерін </a:t>
          </a:r>
          <a:r>
            <a:rPr lang="kk-KZ" sz="7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сапалы дайындаған </a:t>
          </a:r>
          <a:r>
            <a:rPr lang="kk-KZ" sz="7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үшін</a:t>
          </a:r>
          <a:r>
            <a:rPr lang="kk-KZ" sz="7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7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  <a:r>
            <a:rPr lang="en-US" sz="7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-2020 </a:t>
          </a:r>
          <a:r>
            <a:rPr lang="kk-KZ" sz="7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о.ж.</a:t>
          </a:r>
          <a:endParaRPr lang="ru-RU" sz="7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E4032A-764A-4A53-83E8-CDD4B99694E5}" type="parTrans" cxnId="{E1221BEF-EAAD-4242-BAC6-73C2BA1A7000}">
      <dgm:prSet/>
      <dgm:spPr/>
      <dgm:t>
        <a:bodyPr/>
        <a:lstStyle/>
        <a:p>
          <a:endParaRPr lang="ru-RU"/>
        </a:p>
      </dgm:t>
    </dgm:pt>
    <dgm:pt modelId="{0E971A1A-1D86-4A14-A605-BA626AF6D6F4}" type="sibTrans" cxnId="{E1221BEF-EAAD-4242-BAC6-73C2BA1A7000}">
      <dgm:prSet/>
      <dgm:spPr/>
      <dgm:t>
        <a:bodyPr/>
        <a:lstStyle/>
        <a:p>
          <a:endParaRPr lang="ru-RU"/>
        </a:p>
      </dgm:t>
    </dgm:pt>
    <dgm:pt modelId="{4DEBF48F-095E-4998-896C-97A62E272F0E}">
      <dgm:prSet/>
      <dgm:spPr/>
      <dgm:t>
        <a:bodyPr/>
        <a:lstStyle/>
        <a:p>
          <a:r>
            <a:rPr lang="kk-KZ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 пәнінен онлайн олимпиаданың жеңімпазы</a:t>
          </a:r>
        </a:p>
        <a:p>
          <a:r>
            <a:rPr lang="kk-KZ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  <a:r>
            <a:rPr lang="en-IN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k-KZ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ж.</a:t>
          </a:r>
          <a:endParaRPr lang="ru-RU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007E93-290A-4C01-B622-AC292ACFF4C0}" type="parTrans" cxnId="{E721FF37-7960-4E5C-9BE5-1F5A3437AE94}">
      <dgm:prSet/>
      <dgm:spPr/>
      <dgm:t>
        <a:bodyPr/>
        <a:lstStyle/>
        <a:p>
          <a:endParaRPr lang="ru-RU"/>
        </a:p>
      </dgm:t>
    </dgm:pt>
    <dgm:pt modelId="{EABF693F-0C3A-4746-AFFB-DBC37A85587E}" type="sibTrans" cxnId="{E721FF37-7960-4E5C-9BE5-1F5A3437AE94}">
      <dgm:prSet/>
      <dgm:spPr/>
      <dgm:t>
        <a:bodyPr/>
        <a:lstStyle/>
        <a:p>
          <a:endParaRPr lang="ru-RU"/>
        </a:p>
      </dgm:t>
    </dgm:pt>
    <dgm:pt modelId="{0AAADA81-B85E-4C55-972D-BBEA142AAC39}" type="pres">
      <dgm:prSet presAssocID="{CFE1A887-6BDB-4FFA-AB7E-2733764E041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391017-B242-4C68-A87E-41E74C09DED7}" type="pres">
      <dgm:prSet presAssocID="{CFE1A887-6BDB-4FFA-AB7E-2733764E041F}" presName="wedge1" presStyleLbl="node1" presStyleIdx="0" presStyleCnt="4"/>
      <dgm:spPr/>
      <dgm:t>
        <a:bodyPr/>
        <a:lstStyle/>
        <a:p>
          <a:endParaRPr lang="ru-RU"/>
        </a:p>
      </dgm:t>
    </dgm:pt>
    <dgm:pt modelId="{1115196A-F682-452F-9A1B-32AABFA4DC51}" type="pres">
      <dgm:prSet presAssocID="{CFE1A887-6BDB-4FFA-AB7E-2733764E041F}" presName="dummy1a" presStyleCnt="0"/>
      <dgm:spPr/>
    </dgm:pt>
    <dgm:pt modelId="{7DA69BC8-BD41-4B32-AECD-F36D11054F94}" type="pres">
      <dgm:prSet presAssocID="{CFE1A887-6BDB-4FFA-AB7E-2733764E041F}" presName="dummy1b" presStyleCnt="0"/>
      <dgm:spPr/>
    </dgm:pt>
    <dgm:pt modelId="{CFE674E9-180A-4A20-8A35-A5A48323CAB5}" type="pres">
      <dgm:prSet presAssocID="{CFE1A887-6BDB-4FFA-AB7E-2733764E041F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88FE6-4C64-48CD-A052-1A75C8A58554}" type="pres">
      <dgm:prSet presAssocID="{CFE1A887-6BDB-4FFA-AB7E-2733764E041F}" presName="wedge2" presStyleLbl="node1" presStyleIdx="1" presStyleCnt="4"/>
      <dgm:spPr/>
      <dgm:t>
        <a:bodyPr/>
        <a:lstStyle/>
        <a:p>
          <a:endParaRPr lang="ru-RU"/>
        </a:p>
      </dgm:t>
    </dgm:pt>
    <dgm:pt modelId="{83BBA019-4E25-45A1-AA70-CACEF70E49BE}" type="pres">
      <dgm:prSet presAssocID="{CFE1A887-6BDB-4FFA-AB7E-2733764E041F}" presName="dummy2a" presStyleCnt="0"/>
      <dgm:spPr/>
    </dgm:pt>
    <dgm:pt modelId="{E2019EBE-8668-4F79-8A32-22EA49A14112}" type="pres">
      <dgm:prSet presAssocID="{CFE1A887-6BDB-4FFA-AB7E-2733764E041F}" presName="dummy2b" presStyleCnt="0"/>
      <dgm:spPr/>
    </dgm:pt>
    <dgm:pt modelId="{50847C23-1B25-4D1C-86A3-9D58C3213813}" type="pres">
      <dgm:prSet presAssocID="{CFE1A887-6BDB-4FFA-AB7E-2733764E041F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6EB9C-C4FD-4F9A-B4FC-CE2E2B03EC49}" type="pres">
      <dgm:prSet presAssocID="{CFE1A887-6BDB-4FFA-AB7E-2733764E041F}" presName="wedge3" presStyleLbl="node1" presStyleIdx="2" presStyleCnt="4" custScaleX="110279" custLinFactNeighborX="1038" custLinFactNeighborY="-1050"/>
      <dgm:spPr/>
      <dgm:t>
        <a:bodyPr/>
        <a:lstStyle/>
        <a:p>
          <a:endParaRPr lang="ru-RU"/>
        </a:p>
      </dgm:t>
    </dgm:pt>
    <dgm:pt modelId="{34EB5231-A953-4FFA-87EE-2385949A45CB}" type="pres">
      <dgm:prSet presAssocID="{CFE1A887-6BDB-4FFA-AB7E-2733764E041F}" presName="dummy3a" presStyleCnt="0"/>
      <dgm:spPr/>
    </dgm:pt>
    <dgm:pt modelId="{2A81BD94-F38D-485C-9C7E-85D6CEAD32FC}" type="pres">
      <dgm:prSet presAssocID="{CFE1A887-6BDB-4FFA-AB7E-2733764E041F}" presName="dummy3b" presStyleCnt="0"/>
      <dgm:spPr/>
    </dgm:pt>
    <dgm:pt modelId="{C255683E-6890-4CA0-BE74-0D8DA1DBB6DD}" type="pres">
      <dgm:prSet presAssocID="{CFE1A887-6BDB-4FFA-AB7E-2733764E041F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0AA1C3-D10F-4DD7-B3D6-CA45570FC5C2}" type="pres">
      <dgm:prSet presAssocID="{CFE1A887-6BDB-4FFA-AB7E-2733764E041F}" presName="wedge4" presStyleLbl="node1" presStyleIdx="3" presStyleCnt="4"/>
      <dgm:spPr/>
      <dgm:t>
        <a:bodyPr/>
        <a:lstStyle/>
        <a:p>
          <a:endParaRPr lang="ru-RU"/>
        </a:p>
      </dgm:t>
    </dgm:pt>
    <dgm:pt modelId="{197B346C-EEC0-4AE6-B3B3-9309A47A6909}" type="pres">
      <dgm:prSet presAssocID="{CFE1A887-6BDB-4FFA-AB7E-2733764E041F}" presName="dummy4a" presStyleCnt="0"/>
      <dgm:spPr/>
    </dgm:pt>
    <dgm:pt modelId="{CF77B5C3-4934-493C-80A3-D2A1C7F6E37B}" type="pres">
      <dgm:prSet presAssocID="{CFE1A887-6BDB-4FFA-AB7E-2733764E041F}" presName="dummy4b" presStyleCnt="0"/>
      <dgm:spPr/>
    </dgm:pt>
    <dgm:pt modelId="{5052F877-C63F-4A0F-9044-D8A963278A0D}" type="pres">
      <dgm:prSet presAssocID="{CFE1A887-6BDB-4FFA-AB7E-2733764E041F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4F594-1C47-410D-8533-15D1DBE1A6B4}" type="pres">
      <dgm:prSet presAssocID="{5F38E1E8-3CA7-4918-A1AB-18ED91407C17}" presName="arrowWedge1" presStyleLbl="fgSibTrans2D1" presStyleIdx="0" presStyleCnt="4"/>
      <dgm:spPr/>
    </dgm:pt>
    <dgm:pt modelId="{B3AEED46-CD65-47FD-8917-0CFEFD71AD79}" type="pres">
      <dgm:prSet presAssocID="{60B4F254-425C-46D2-94F8-32294F0BF69C}" presName="arrowWedge2" presStyleLbl="fgSibTrans2D1" presStyleIdx="1" presStyleCnt="4"/>
      <dgm:spPr/>
    </dgm:pt>
    <dgm:pt modelId="{838FD9CC-08D3-49D4-99C8-CC26CDAC92FC}" type="pres">
      <dgm:prSet presAssocID="{0E971A1A-1D86-4A14-A605-BA626AF6D6F4}" presName="arrowWedge3" presStyleLbl="fgSibTrans2D1" presStyleIdx="2" presStyleCnt="4" custLinFactNeighborX="-4715" custLinFactNeighborY="-668"/>
      <dgm:spPr/>
    </dgm:pt>
    <dgm:pt modelId="{10D863BC-D704-4E68-B62E-056CF506CCD1}" type="pres">
      <dgm:prSet presAssocID="{EABF693F-0C3A-4746-AFFB-DBC37A85587E}" presName="arrowWedge4" presStyleLbl="fgSibTrans2D1" presStyleIdx="3" presStyleCnt="4"/>
      <dgm:spPr/>
    </dgm:pt>
  </dgm:ptLst>
  <dgm:cxnLst>
    <dgm:cxn modelId="{E1221BEF-EAAD-4242-BAC6-73C2BA1A7000}" srcId="{CFE1A887-6BDB-4FFA-AB7E-2733764E041F}" destId="{925C37AE-4CB6-48CC-A321-F00C167A5AAF}" srcOrd="2" destOrd="0" parTransId="{2EE4032A-764A-4A53-83E8-CDD4B99694E5}" sibTransId="{0E971A1A-1D86-4A14-A605-BA626AF6D6F4}"/>
    <dgm:cxn modelId="{80AC05C5-04CD-41FF-B153-F584FA067204}" srcId="{CFE1A887-6BDB-4FFA-AB7E-2733764E041F}" destId="{69978FFC-5D27-4CF3-A902-96BD7C925805}" srcOrd="0" destOrd="0" parTransId="{D775EAF2-8F0D-4984-8831-42740902A0DF}" sibTransId="{5F38E1E8-3CA7-4918-A1AB-18ED91407C17}"/>
    <dgm:cxn modelId="{2BBF7BC4-7503-4C8B-ACFF-E16D7D305238}" type="presOf" srcId="{BC903362-448C-4C04-B62E-68800A580E79}" destId="{50847C23-1B25-4D1C-86A3-9D58C3213813}" srcOrd="1" destOrd="0" presId="urn:microsoft.com/office/officeart/2005/8/layout/cycle8"/>
    <dgm:cxn modelId="{F5CF9B0D-1CBF-436A-83D8-7076A8853D4F}" type="presOf" srcId="{925C37AE-4CB6-48CC-A321-F00C167A5AAF}" destId="{58A6EB9C-C4FD-4F9A-B4FC-CE2E2B03EC49}" srcOrd="0" destOrd="0" presId="urn:microsoft.com/office/officeart/2005/8/layout/cycle8"/>
    <dgm:cxn modelId="{AE298314-23FD-49D9-A2F4-BDBE9DEF12CF}" type="presOf" srcId="{4DEBF48F-095E-4998-896C-97A62E272F0E}" destId="{D60AA1C3-D10F-4DD7-B3D6-CA45570FC5C2}" srcOrd="0" destOrd="0" presId="urn:microsoft.com/office/officeart/2005/8/layout/cycle8"/>
    <dgm:cxn modelId="{A73687A0-83BA-44D1-8FB8-2C0D338EA0C9}" type="presOf" srcId="{69978FFC-5D27-4CF3-A902-96BD7C925805}" destId="{EC391017-B242-4C68-A87E-41E74C09DED7}" srcOrd="0" destOrd="0" presId="urn:microsoft.com/office/officeart/2005/8/layout/cycle8"/>
    <dgm:cxn modelId="{6E7882B3-027B-47A0-87FB-8942A00AEC0C}" type="presOf" srcId="{BC903362-448C-4C04-B62E-68800A580E79}" destId="{97A88FE6-4C64-48CD-A052-1A75C8A58554}" srcOrd="0" destOrd="0" presId="urn:microsoft.com/office/officeart/2005/8/layout/cycle8"/>
    <dgm:cxn modelId="{A08A00BC-32FD-4F23-8EC7-6019787952AD}" type="presOf" srcId="{69978FFC-5D27-4CF3-A902-96BD7C925805}" destId="{CFE674E9-180A-4A20-8A35-A5A48323CAB5}" srcOrd="1" destOrd="0" presId="urn:microsoft.com/office/officeart/2005/8/layout/cycle8"/>
    <dgm:cxn modelId="{4DECFCD6-0A39-4020-BBFB-AD0BFC1BD81A}" type="presOf" srcId="{4DEBF48F-095E-4998-896C-97A62E272F0E}" destId="{5052F877-C63F-4A0F-9044-D8A963278A0D}" srcOrd="1" destOrd="0" presId="urn:microsoft.com/office/officeart/2005/8/layout/cycle8"/>
    <dgm:cxn modelId="{E721FF37-7960-4E5C-9BE5-1F5A3437AE94}" srcId="{CFE1A887-6BDB-4FFA-AB7E-2733764E041F}" destId="{4DEBF48F-095E-4998-896C-97A62E272F0E}" srcOrd="3" destOrd="0" parTransId="{71007E93-290A-4C01-B622-AC292ACFF4C0}" sibTransId="{EABF693F-0C3A-4746-AFFB-DBC37A85587E}"/>
    <dgm:cxn modelId="{E9D67624-2CAE-4FCB-ABE7-B8AA904AE43A}" type="presOf" srcId="{925C37AE-4CB6-48CC-A321-F00C167A5AAF}" destId="{C255683E-6890-4CA0-BE74-0D8DA1DBB6DD}" srcOrd="1" destOrd="0" presId="urn:microsoft.com/office/officeart/2005/8/layout/cycle8"/>
    <dgm:cxn modelId="{72328D4C-2705-4CE9-82C4-1BE1BBA6B737}" srcId="{CFE1A887-6BDB-4FFA-AB7E-2733764E041F}" destId="{BC903362-448C-4C04-B62E-68800A580E79}" srcOrd="1" destOrd="0" parTransId="{7316DA58-361E-43B5-97E2-9B2E2C42071D}" sibTransId="{60B4F254-425C-46D2-94F8-32294F0BF69C}"/>
    <dgm:cxn modelId="{8914C8F7-D77B-4AAA-B929-D4461B7D2125}" type="presOf" srcId="{CFE1A887-6BDB-4FFA-AB7E-2733764E041F}" destId="{0AAADA81-B85E-4C55-972D-BBEA142AAC39}" srcOrd="0" destOrd="0" presId="urn:microsoft.com/office/officeart/2005/8/layout/cycle8"/>
    <dgm:cxn modelId="{AB28304C-BE52-4E2B-9FFD-BBB75B544D32}" type="presParOf" srcId="{0AAADA81-B85E-4C55-972D-BBEA142AAC39}" destId="{EC391017-B242-4C68-A87E-41E74C09DED7}" srcOrd="0" destOrd="0" presId="urn:microsoft.com/office/officeart/2005/8/layout/cycle8"/>
    <dgm:cxn modelId="{9C83E2CA-E05C-4FC7-990E-E6A07A19F1F1}" type="presParOf" srcId="{0AAADA81-B85E-4C55-972D-BBEA142AAC39}" destId="{1115196A-F682-452F-9A1B-32AABFA4DC51}" srcOrd="1" destOrd="0" presId="urn:microsoft.com/office/officeart/2005/8/layout/cycle8"/>
    <dgm:cxn modelId="{28926ED8-2A56-4F49-BC18-DA9886B217D9}" type="presParOf" srcId="{0AAADA81-B85E-4C55-972D-BBEA142AAC39}" destId="{7DA69BC8-BD41-4B32-AECD-F36D11054F94}" srcOrd="2" destOrd="0" presId="urn:microsoft.com/office/officeart/2005/8/layout/cycle8"/>
    <dgm:cxn modelId="{33DDF9FA-4FF9-414B-BA25-B87AF17EDAD4}" type="presParOf" srcId="{0AAADA81-B85E-4C55-972D-BBEA142AAC39}" destId="{CFE674E9-180A-4A20-8A35-A5A48323CAB5}" srcOrd="3" destOrd="0" presId="urn:microsoft.com/office/officeart/2005/8/layout/cycle8"/>
    <dgm:cxn modelId="{A1E2BB28-CEBB-4827-8800-67BE6F54E253}" type="presParOf" srcId="{0AAADA81-B85E-4C55-972D-BBEA142AAC39}" destId="{97A88FE6-4C64-48CD-A052-1A75C8A58554}" srcOrd="4" destOrd="0" presId="urn:microsoft.com/office/officeart/2005/8/layout/cycle8"/>
    <dgm:cxn modelId="{B554A45F-6B5F-4840-AAC2-B4FBEBD8F04A}" type="presParOf" srcId="{0AAADA81-B85E-4C55-972D-BBEA142AAC39}" destId="{83BBA019-4E25-45A1-AA70-CACEF70E49BE}" srcOrd="5" destOrd="0" presId="urn:microsoft.com/office/officeart/2005/8/layout/cycle8"/>
    <dgm:cxn modelId="{2713C549-85BD-4262-BEC1-4E7DF9838A17}" type="presParOf" srcId="{0AAADA81-B85E-4C55-972D-BBEA142AAC39}" destId="{E2019EBE-8668-4F79-8A32-22EA49A14112}" srcOrd="6" destOrd="0" presId="urn:microsoft.com/office/officeart/2005/8/layout/cycle8"/>
    <dgm:cxn modelId="{905E1C30-DA9E-47E4-B540-70D5B927BCB9}" type="presParOf" srcId="{0AAADA81-B85E-4C55-972D-BBEA142AAC39}" destId="{50847C23-1B25-4D1C-86A3-9D58C3213813}" srcOrd="7" destOrd="0" presId="urn:microsoft.com/office/officeart/2005/8/layout/cycle8"/>
    <dgm:cxn modelId="{E96DCD67-EB38-4672-9C97-BC8BA7012FFB}" type="presParOf" srcId="{0AAADA81-B85E-4C55-972D-BBEA142AAC39}" destId="{58A6EB9C-C4FD-4F9A-B4FC-CE2E2B03EC49}" srcOrd="8" destOrd="0" presId="urn:microsoft.com/office/officeart/2005/8/layout/cycle8"/>
    <dgm:cxn modelId="{695DCB2A-D8BD-48F1-B505-C91BAF017A7D}" type="presParOf" srcId="{0AAADA81-B85E-4C55-972D-BBEA142AAC39}" destId="{34EB5231-A953-4FFA-87EE-2385949A45CB}" srcOrd="9" destOrd="0" presId="urn:microsoft.com/office/officeart/2005/8/layout/cycle8"/>
    <dgm:cxn modelId="{DEFC9150-2A58-4225-8964-2CBE3FF04F2D}" type="presParOf" srcId="{0AAADA81-B85E-4C55-972D-BBEA142AAC39}" destId="{2A81BD94-F38D-485C-9C7E-85D6CEAD32FC}" srcOrd="10" destOrd="0" presId="urn:microsoft.com/office/officeart/2005/8/layout/cycle8"/>
    <dgm:cxn modelId="{3511DBA2-CA67-4C7A-97D0-852B7A688985}" type="presParOf" srcId="{0AAADA81-B85E-4C55-972D-BBEA142AAC39}" destId="{C255683E-6890-4CA0-BE74-0D8DA1DBB6DD}" srcOrd="11" destOrd="0" presId="urn:microsoft.com/office/officeart/2005/8/layout/cycle8"/>
    <dgm:cxn modelId="{71A1F10C-B394-4B9D-BC3C-C2F38042F31B}" type="presParOf" srcId="{0AAADA81-B85E-4C55-972D-BBEA142AAC39}" destId="{D60AA1C3-D10F-4DD7-B3D6-CA45570FC5C2}" srcOrd="12" destOrd="0" presId="urn:microsoft.com/office/officeart/2005/8/layout/cycle8"/>
    <dgm:cxn modelId="{6119C2EC-0507-4243-87E2-123DB4A380B0}" type="presParOf" srcId="{0AAADA81-B85E-4C55-972D-BBEA142AAC39}" destId="{197B346C-EEC0-4AE6-B3B3-9309A47A6909}" srcOrd="13" destOrd="0" presId="urn:microsoft.com/office/officeart/2005/8/layout/cycle8"/>
    <dgm:cxn modelId="{6DBB8AED-2955-4167-8F95-23295B8673DF}" type="presParOf" srcId="{0AAADA81-B85E-4C55-972D-BBEA142AAC39}" destId="{CF77B5C3-4934-493C-80A3-D2A1C7F6E37B}" srcOrd="14" destOrd="0" presId="urn:microsoft.com/office/officeart/2005/8/layout/cycle8"/>
    <dgm:cxn modelId="{CD6DDF00-C197-42CE-9F8E-3736E88F45E8}" type="presParOf" srcId="{0AAADA81-B85E-4C55-972D-BBEA142AAC39}" destId="{5052F877-C63F-4A0F-9044-D8A963278A0D}" srcOrd="15" destOrd="0" presId="urn:microsoft.com/office/officeart/2005/8/layout/cycle8"/>
    <dgm:cxn modelId="{8B849982-2B8D-4E55-B2B2-35B3C4087144}" type="presParOf" srcId="{0AAADA81-B85E-4C55-972D-BBEA142AAC39}" destId="{2314F594-1C47-410D-8533-15D1DBE1A6B4}" srcOrd="16" destOrd="0" presId="urn:microsoft.com/office/officeart/2005/8/layout/cycle8"/>
    <dgm:cxn modelId="{5034C0A0-0C7A-4E51-8AAC-9DF88F8A910A}" type="presParOf" srcId="{0AAADA81-B85E-4C55-972D-BBEA142AAC39}" destId="{B3AEED46-CD65-47FD-8917-0CFEFD71AD79}" srcOrd="17" destOrd="0" presId="urn:microsoft.com/office/officeart/2005/8/layout/cycle8"/>
    <dgm:cxn modelId="{E45EEA8F-06A6-4585-B2A7-1DA9A806B7CF}" type="presParOf" srcId="{0AAADA81-B85E-4C55-972D-BBEA142AAC39}" destId="{838FD9CC-08D3-49D4-99C8-CC26CDAC92FC}" srcOrd="18" destOrd="0" presId="urn:microsoft.com/office/officeart/2005/8/layout/cycle8"/>
    <dgm:cxn modelId="{ECC7E165-260D-4090-97B7-DE4B694DF275}" type="presParOf" srcId="{0AAADA81-B85E-4C55-972D-BBEA142AAC39}" destId="{10D863BC-D704-4E68-B62E-056CF506CCD1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CE717A-6406-45E8-B52A-A319FDDDDA8E}" type="doc">
      <dgm:prSet loTypeId="urn:microsoft.com/office/officeart/2009/3/layout/OpposingIdeas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92BAE9-B391-45F2-8769-473A13BAC852}">
      <dgm:prSet phldrT="[Текст]" custT="1"/>
      <dgm:spPr/>
      <dgm:t>
        <a:bodyPr/>
        <a:lstStyle/>
        <a:p>
          <a:r>
            <a:rPr lang="kk-KZ" sz="1400" dirty="0" smtClean="0"/>
            <a:t>І орын иегері</a:t>
          </a:r>
          <a:endParaRPr lang="ru-RU" sz="1400" dirty="0"/>
        </a:p>
      </dgm:t>
    </dgm:pt>
    <dgm:pt modelId="{B6FA1421-8259-48E2-9151-98CCCD3E6965}" type="parTrans" cxnId="{4BCA4E02-BBC6-4BC4-B5F1-203CD90A0D2F}">
      <dgm:prSet/>
      <dgm:spPr/>
      <dgm:t>
        <a:bodyPr/>
        <a:lstStyle/>
        <a:p>
          <a:endParaRPr lang="ru-RU"/>
        </a:p>
      </dgm:t>
    </dgm:pt>
    <dgm:pt modelId="{B2E7CE2E-AC65-4E35-9481-0E4BCB33F189}" type="sibTrans" cxnId="{4BCA4E02-BBC6-4BC4-B5F1-203CD90A0D2F}">
      <dgm:prSet/>
      <dgm:spPr/>
      <dgm:t>
        <a:bodyPr/>
        <a:lstStyle/>
        <a:p>
          <a:endParaRPr lang="ru-RU"/>
        </a:p>
      </dgm:t>
    </dgm:pt>
    <dgm:pt modelId="{87A08227-D155-4B66-9405-7E34A7CD66CB}">
      <dgm:prSet phldrT="[Текст]"/>
      <dgm:spPr/>
      <dgm:t>
        <a:bodyPr/>
        <a:lstStyle/>
        <a:p>
          <a:endParaRPr lang="ru-RU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«Лучшее портфолио педагога 2020»,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Алматы 2020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C27BD0-9BCD-498A-A84E-3489DCFCF5E5}" type="parTrans" cxnId="{EC94FC63-EE2A-49AE-A416-1216EEF4110C}">
      <dgm:prSet/>
      <dgm:spPr/>
      <dgm:t>
        <a:bodyPr/>
        <a:lstStyle/>
        <a:p>
          <a:endParaRPr lang="ru-RU"/>
        </a:p>
      </dgm:t>
    </dgm:pt>
    <dgm:pt modelId="{D6E478E0-F6A0-4B97-822C-4CC4420C4687}" type="sibTrans" cxnId="{EC94FC63-EE2A-49AE-A416-1216EEF4110C}">
      <dgm:prSet/>
      <dgm:spPr/>
      <dgm:t>
        <a:bodyPr/>
        <a:lstStyle/>
        <a:p>
          <a:endParaRPr lang="ru-RU"/>
        </a:p>
      </dgm:t>
    </dgm:pt>
    <dgm:pt modelId="{C3B52F1E-F8E6-4DA3-B208-7C9A79B43020}">
      <dgm:prSet phldrT="[Текст]" custT="1"/>
      <dgm:spPr/>
      <dgm:t>
        <a:bodyPr/>
        <a:lstStyle/>
        <a:p>
          <a:r>
            <a:rPr lang="kk-KZ" sz="1400" dirty="0" smtClean="0"/>
            <a:t>І орын иегері</a:t>
          </a:r>
          <a:endParaRPr lang="ru-RU" sz="1400" dirty="0"/>
        </a:p>
      </dgm:t>
    </dgm:pt>
    <dgm:pt modelId="{E0E61358-23FA-4D57-8BF6-E7384B4DC06E}" type="parTrans" cxnId="{34B15866-ECE5-4BCE-BFD3-FF8F6D6868E6}">
      <dgm:prSet/>
      <dgm:spPr/>
      <dgm:t>
        <a:bodyPr/>
        <a:lstStyle/>
        <a:p>
          <a:endParaRPr lang="ru-RU"/>
        </a:p>
      </dgm:t>
    </dgm:pt>
    <dgm:pt modelId="{D6F871CE-4230-4C1E-97F8-11FBF394424F}" type="sibTrans" cxnId="{34B15866-ECE5-4BCE-BFD3-FF8F6D6868E6}">
      <dgm:prSet/>
      <dgm:spPr/>
      <dgm:t>
        <a:bodyPr/>
        <a:lstStyle/>
        <a:p>
          <a:endParaRPr lang="ru-RU"/>
        </a:p>
      </dgm:t>
    </dgm:pt>
    <dgm:pt modelId="{BFE27662-C918-4458-8251-E568F4BF6828}">
      <dgm:prSet phldrT="[Текст]"/>
      <dgm:spPr/>
      <dgm:t>
        <a:bodyPr/>
        <a:lstStyle/>
        <a:p>
          <a:endParaRPr lang="kk-KZ" dirty="0" smtClean="0"/>
        </a:p>
        <a:p>
          <a:r>
            <a:rPr lang="kk-KZ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«Педагогикалық портфолио» </a:t>
          </a:r>
          <a:r>
            <a:rPr lang="kk-K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байқауының иегері, </a:t>
          </a:r>
        </a:p>
        <a:p>
          <a:r>
            <a:rPr lang="kk-K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Алматы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5A1A5-6668-4EAA-83E4-1A4D245735D8}" type="parTrans" cxnId="{52EC30C6-784D-4704-92FE-12D81F2E3431}">
      <dgm:prSet/>
      <dgm:spPr/>
      <dgm:t>
        <a:bodyPr/>
        <a:lstStyle/>
        <a:p>
          <a:endParaRPr lang="ru-RU"/>
        </a:p>
      </dgm:t>
    </dgm:pt>
    <dgm:pt modelId="{A9CF213A-D153-4B83-B5D6-776EBA332F40}" type="sibTrans" cxnId="{52EC30C6-784D-4704-92FE-12D81F2E3431}">
      <dgm:prSet/>
      <dgm:spPr/>
      <dgm:t>
        <a:bodyPr/>
        <a:lstStyle/>
        <a:p>
          <a:endParaRPr lang="ru-RU"/>
        </a:p>
      </dgm:t>
    </dgm:pt>
    <dgm:pt modelId="{F758ED9F-DE79-4065-9102-A9AF9D59BFF2}" type="pres">
      <dgm:prSet presAssocID="{51CE717A-6406-45E8-B52A-A319FDDDDA8E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81F0091E-9988-40B3-85F4-98C1AD9824C7}" type="pres">
      <dgm:prSet presAssocID="{51CE717A-6406-45E8-B52A-A319FDDDDA8E}" presName="Background" presStyleLbl="node1" presStyleIdx="0" presStyleCnt="1"/>
      <dgm:spPr/>
    </dgm:pt>
    <dgm:pt modelId="{73030FD6-629A-45BE-A850-92CBEEAFFB11}" type="pres">
      <dgm:prSet presAssocID="{51CE717A-6406-45E8-B52A-A319FDDDDA8E}" presName="Divider" presStyleLbl="callout" presStyleIdx="0" presStyleCnt="1"/>
      <dgm:spPr/>
    </dgm:pt>
    <dgm:pt modelId="{A14E1A16-FB2E-4F5E-80E1-1741DC75798A}" type="pres">
      <dgm:prSet presAssocID="{51CE717A-6406-45E8-B52A-A319FDDDDA8E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A16B87-0F46-47AE-B81D-43C363EF0DBC}" type="pres">
      <dgm:prSet presAssocID="{51CE717A-6406-45E8-B52A-A319FDDDDA8E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B1D2C-8CE9-42B9-8698-4F08666DE853}" type="pres">
      <dgm:prSet presAssocID="{51CE717A-6406-45E8-B52A-A319FDDDDA8E}" presName="ParentText1" presStyleLbl="revTx" presStyleIdx="0" presStyleCnt="0">
        <dgm:presLayoutVars>
          <dgm:chMax val="1"/>
          <dgm:chPref val="1"/>
        </dgm:presLayoutVars>
      </dgm:prSet>
      <dgm:spPr/>
    </dgm:pt>
    <dgm:pt modelId="{E152F1D4-66F2-4DD0-B7AD-93FAE3C5F803}" type="pres">
      <dgm:prSet presAssocID="{51CE717A-6406-45E8-B52A-A319FDDDDA8E}" presName="ParentShape1" presStyleLbl="alignImgPlace1" presStyleIdx="0" presStyleCnt="2" custAng="20442289" custLinFactNeighborX="11412" custLinFactNeighborY="16850">
        <dgm:presLayoutVars/>
      </dgm:prSet>
      <dgm:spPr/>
    </dgm:pt>
    <dgm:pt modelId="{258779B7-0E4F-43E7-876C-F3D1277ADE17}" type="pres">
      <dgm:prSet presAssocID="{51CE717A-6406-45E8-B52A-A319FDDDDA8E}" presName="ParentText2" presStyleLbl="revTx" presStyleIdx="0" presStyleCnt="0">
        <dgm:presLayoutVars>
          <dgm:chMax val="1"/>
          <dgm:chPref val="1"/>
        </dgm:presLayoutVars>
      </dgm:prSet>
      <dgm:spPr/>
    </dgm:pt>
    <dgm:pt modelId="{1211C345-7C4E-43C9-9A47-16D3DA3A5BB4}" type="pres">
      <dgm:prSet presAssocID="{51CE717A-6406-45E8-B52A-A319FDDDDA8E}" presName="ParentShape2" presStyleLbl="alignImgPlace1" presStyleIdx="1" presStyleCnt="2" custAng="20870071" custLinFactNeighborX="-22437" custLinFactNeighborY="-3672">
        <dgm:presLayoutVars/>
      </dgm:prSet>
      <dgm:spPr/>
    </dgm:pt>
  </dgm:ptLst>
  <dgm:cxnLst>
    <dgm:cxn modelId="{5DBFFD74-EDA8-48A9-8DC1-7088E0B6915F}" type="presOf" srcId="{4E92BAE9-B391-45F2-8769-473A13BAC852}" destId="{395B1D2C-8CE9-42B9-8698-4F08666DE853}" srcOrd="0" destOrd="0" presId="urn:microsoft.com/office/officeart/2009/3/layout/OpposingIdeas"/>
    <dgm:cxn modelId="{237F049B-61F8-47CA-82C6-806E1ED0FFB1}" type="presOf" srcId="{87A08227-D155-4B66-9405-7E34A7CD66CB}" destId="{A14E1A16-FB2E-4F5E-80E1-1741DC75798A}" srcOrd="0" destOrd="0" presId="urn:microsoft.com/office/officeart/2009/3/layout/OpposingIdeas"/>
    <dgm:cxn modelId="{EC94FC63-EE2A-49AE-A416-1216EEF4110C}" srcId="{4E92BAE9-B391-45F2-8769-473A13BAC852}" destId="{87A08227-D155-4B66-9405-7E34A7CD66CB}" srcOrd="0" destOrd="0" parTransId="{E1C27BD0-9BCD-498A-A84E-3489DCFCF5E5}" sibTransId="{D6E478E0-F6A0-4B97-822C-4CC4420C4687}"/>
    <dgm:cxn modelId="{B3D438A9-5B0E-4080-9A3F-C61BCAC81F4A}" type="presOf" srcId="{BFE27662-C918-4458-8251-E568F4BF6828}" destId="{08A16B87-0F46-47AE-B81D-43C363EF0DBC}" srcOrd="0" destOrd="0" presId="urn:microsoft.com/office/officeart/2009/3/layout/OpposingIdeas"/>
    <dgm:cxn modelId="{E93AF988-EA4D-41C9-8976-3F6853604F10}" type="presOf" srcId="{C3B52F1E-F8E6-4DA3-B208-7C9A79B43020}" destId="{258779B7-0E4F-43E7-876C-F3D1277ADE17}" srcOrd="0" destOrd="0" presId="urn:microsoft.com/office/officeart/2009/3/layout/OpposingIdeas"/>
    <dgm:cxn modelId="{4BCA4E02-BBC6-4BC4-B5F1-203CD90A0D2F}" srcId="{51CE717A-6406-45E8-B52A-A319FDDDDA8E}" destId="{4E92BAE9-B391-45F2-8769-473A13BAC852}" srcOrd="0" destOrd="0" parTransId="{B6FA1421-8259-48E2-9151-98CCCD3E6965}" sibTransId="{B2E7CE2E-AC65-4E35-9481-0E4BCB33F189}"/>
    <dgm:cxn modelId="{52EC30C6-784D-4704-92FE-12D81F2E3431}" srcId="{C3B52F1E-F8E6-4DA3-B208-7C9A79B43020}" destId="{BFE27662-C918-4458-8251-E568F4BF6828}" srcOrd="0" destOrd="0" parTransId="{3395A1A5-6668-4EAA-83E4-1A4D245735D8}" sibTransId="{A9CF213A-D153-4B83-B5D6-776EBA332F40}"/>
    <dgm:cxn modelId="{D158B30C-51B1-4CD7-BC09-FC5CFF501DDC}" type="presOf" srcId="{4E92BAE9-B391-45F2-8769-473A13BAC852}" destId="{E152F1D4-66F2-4DD0-B7AD-93FAE3C5F803}" srcOrd="1" destOrd="0" presId="urn:microsoft.com/office/officeart/2009/3/layout/OpposingIdeas"/>
    <dgm:cxn modelId="{34B15866-ECE5-4BCE-BFD3-FF8F6D6868E6}" srcId="{51CE717A-6406-45E8-B52A-A319FDDDDA8E}" destId="{C3B52F1E-F8E6-4DA3-B208-7C9A79B43020}" srcOrd="1" destOrd="0" parTransId="{E0E61358-23FA-4D57-8BF6-E7384B4DC06E}" sibTransId="{D6F871CE-4230-4C1E-97F8-11FBF394424F}"/>
    <dgm:cxn modelId="{4C3F16C7-E15A-497A-BBA0-787AF61E838D}" type="presOf" srcId="{C3B52F1E-F8E6-4DA3-B208-7C9A79B43020}" destId="{1211C345-7C4E-43C9-9A47-16D3DA3A5BB4}" srcOrd="1" destOrd="0" presId="urn:microsoft.com/office/officeart/2009/3/layout/OpposingIdeas"/>
    <dgm:cxn modelId="{DFE5497A-4467-43E2-B8C0-A943F3077A34}" type="presOf" srcId="{51CE717A-6406-45E8-B52A-A319FDDDDA8E}" destId="{F758ED9F-DE79-4065-9102-A9AF9D59BFF2}" srcOrd="0" destOrd="0" presId="urn:microsoft.com/office/officeart/2009/3/layout/OpposingIdeas"/>
    <dgm:cxn modelId="{F834D330-7ED3-4297-8AD7-D8BE31E3C536}" type="presParOf" srcId="{F758ED9F-DE79-4065-9102-A9AF9D59BFF2}" destId="{81F0091E-9988-40B3-85F4-98C1AD9824C7}" srcOrd="0" destOrd="0" presId="urn:microsoft.com/office/officeart/2009/3/layout/OpposingIdeas"/>
    <dgm:cxn modelId="{B3C06F4E-FA77-4004-B46F-56600CC6C957}" type="presParOf" srcId="{F758ED9F-DE79-4065-9102-A9AF9D59BFF2}" destId="{73030FD6-629A-45BE-A850-92CBEEAFFB11}" srcOrd="1" destOrd="0" presId="urn:microsoft.com/office/officeart/2009/3/layout/OpposingIdeas"/>
    <dgm:cxn modelId="{55F9F7A6-8755-41DE-858B-F10CC073CF41}" type="presParOf" srcId="{F758ED9F-DE79-4065-9102-A9AF9D59BFF2}" destId="{A14E1A16-FB2E-4F5E-80E1-1741DC75798A}" srcOrd="2" destOrd="0" presId="urn:microsoft.com/office/officeart/2009/3/layout/OpposingIdeas"/>
    <dgm:cxn modelId="{FDCF94BB-19E2-4F22-9C45-4B2D113F6E86}" type="presParOf" srcId="{F758ED9F-DE79-4065-9102-A9AF9D59BFF2}" destId="{08A16B87-0F46-47AE-B81D-43C363EF0DBC}" srcOrd="3" destOrd="0" presId="urn:microsoft.com/office/officeart/2009/3/layout/OpposingIdeas"/>
    <dgm:cxn modelId="{57059DBC-FCAC-40B1-93E5-33B8F7B4230C}" type="presParOf" srcId="{F758ED9F-DE79-4065-9102-A9AF9D59BFF2}" destId="{395B1D2C-8CE9-42B9-8698-4F08666DE853}" srcOrd="4" destOrd="0" presId="urn:microsoft.com/office/officeart/2009/3/layout/OpposingIdeas"/>
    <dgm:cxn modelId="{0ACB281B-0B5C-4EED-85C9-2EED462E0529}" type="presParOf" srcId="{F758ED9F-DE79-4065-9102-A9AF9D59BFF2}" destId="{E152F1D4-66F2-4DD0-B7AD-93FAE3C5F803}" srcOrd="5" destOrd="0" presId="urn:microsoft.com/office/officeart/2009/3/layout/OpposingIdeas"/>
    <dgm:cxn modelId="{D334C649-1F50-41B8-A275-B78AD5476A5A}" type="presParOf" srcId="{F758ED9F-DE79-4065-9102-A9AF9D59BFF2}" destId="{258779B7-0E4F-43E7-876C-F3D1277ADE17}" srcOrd="6" destOrd="0" presId="urn:microsoft.com/office/officeart/2009/3/layout/OpposingIdeas"/>
    <dgm:cxn modelId="{8C8354AE-1FAF-457C-A705-A4B566EB54F7}" type="presParOf" srcId="{F758ED9F-DE79-4065-9102-A9AF9D59BFF2}" destId="{1211C345-7C4E-43C9-9A47-16D3DA3A5BB4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8B6E0AE-9879-4FB9-8C18-C73929E81267}" type="doc">
      <dgm:prSet loTypeId="urn:microsoft.com/office/officeart/2009/layout/CircleArrowProcess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DCFABD-5518-46C7-974C-ABC31755F1FA}">
      <dgm:prSet phldrT="[Текст]"/>
      <dgm:spPr/>
      <dgm:t>
        <a:bodyPr/>
        <a:lstStyle/>
        <a:p>
          <a:r>
            <a:rPr lang="kk-KZ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«Х</a:t>
          </a:r>
          <a:r>
            <a:rPr lang="en-US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</a:t>
          </a:r>
          <a:r>
            <a:rPr lang="en-IN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kk-KZ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Сәтбаев оқулары», халықаралық ғылыми конференциясына қатысқаны үшін, </a:t>
          </a:r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2017</a:t>
          </a:r>
          <a:endParaRPr lang="ru-RU" i="1" dirty="0">
            <a:solidFill>
              <a:schemeClr val="tx1"/>
            </a:solidFill>
          </a:endParaRPr>
        </a:p>
      </dgm:t>
    </dgm:pt>
    <dgm:pt modelId="{24B14A7E-329C-4E64-AB54-747FDB6DFECE}" type="parTrans" cxnId="{3972B9B4-6A60-4C66-8894-A3033727BC16}">
      <dgm:prSet/>
      <dgm:spPr/>
      <dgm:t>
        <a:bodyPr/>
        <a:lstStyle/>
        <a:p>
          <a:endParaRPr lang="ru-RU"/>
        </a:p>
      </dgm:t>
    </dgm:pt>
    <dgm:pt modelId="{96E08C78-3FA4-4572-B812-C76450A2E00F}" type="sibTrans" cxnId="{3972B9B4-6A60-4C66-8894-A3033727BC16}">
      <dgm:prSet/>
      <dgm:spPr/>
      <dgm:t>
        <a:bodyPr/>
        <a:lstStyle/>
        <a:p>
          <a:endParaRPr lang="ru-RU"/>
        </a:p>
      </dgm:t>
    </dgm:pt>
    <dgm:pt modelId="{69645DE0-ABC8-4739-AF99-A93DC9207558}">
      <dgm:prSet phldrT="[Текст]" custT="1"/>
      <dgm:spPr/>
      <dgm:t>
        <a:bodyPr/>
        <a:lstStyle/>
        <a:p>
          <a:r>
            <a:rPr lang="kk-KZ" sz="11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 пәні бойынша республикалық олимпиаданың жүлдегерлерін даярлағаны үшін, </a:t>
          </a:r>
          <a:r>
            <a:rPr lang="ru-RU" sz="11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</a:t>
          </a:r>
          <a:endParaRPr lang="ru-RU" sz="11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099207-D70A-4B96-AAF6-7FCD5E5D70B1}" type="parTrans" cxnId="{1FDFE071-84A7-44A1-BF9C-CCB2403CBF63}">
      <dgm:prSet/>
      <dgm:spPr/>
      <dgm:t>
        <a:bodyPr/>
        <a:lstStyle/>
        <a:p>
          <a:endParaRPr lang="ru-RU"/>
        </a:p>
      </dgm:t>
    </dgm:pt>
    <dgm:pt modelId="{34CE2ED8-8255-448A-8D45-0B07BC8E46DE}" type="sibTrans" cxnId="{1FDFE071-84A7-44A1-BF9C-CCB2403CBF63}">
      <dgm:prSet/>
      <dgm:spPr/>
      <dgm:t>
        <a:bodyPr/>
        <a:lstStyle/>
        <a:p>
          <a:endParaRPr lang="ru-RU"/>
        </a:p>
      </dgm:t>
    </dgm:pt>
    <dgm:pt modelId="{E2484253-0B2C-4D06-AA89-CA6661EEF286}">
      <dgm:prSet phldrT="[Текст]" custT="1"/>
      <dgm:spPr/>
      <dgm:t>
        <a:bodyPr/>
        <a:lstStyle/>
        <a:p>
          <a:r>
            <a:rPr lang="kk-KZ" sz="11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«Х</a:t>
          </a:r>
          <a:r>
            <a:rPr lang="en-IN" sz="11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1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</a:t>
          </a:r>
          <a:r>
            <a:rPr lang="kk-KZ" sz="11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Сәтбаев оқулары», халықаралық ғылыми конференциясына қатысқаны үшін, </a:t>
          </a:r>
          <a:r>
            <a:rPr lang="ru-RU" sz="11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  <a:endParaRPr lang="ru-RU" sz="1100" dirty="0"/>
        </a:p>
      </dgm:t>
    </dgm:pt>
    <dgm:pt modelId="{3CFC804B-DAB4-4702-89D1-0A5A9ED1E320}" type="parTrans" cxnId="{105CF71A-57C9-4F32-ABD3-386542C2FEE5}">
      <dgm:prSet/>
      <dgm:spPr/>
      <dgm:t>
        <a:bodyPr/>
        <a:lstStyle/>
        <a:p>
          <a:endParaRPr lang="ru-RU"/>
        </a:p>
      </dgm:t>
    </dgm:pt>
    <dgm:pt modelId="{913190B4-BF9C-4196-9B19-6077C661D949}" type="sibTrans" cxnId="{105CF71A-57C9-4F32-ABD3-386542C2FEE5}">
      <dgm:prSet/>
      <dgm:spPr/>
      <dgm:t>
        <a:bodyPr/>
        <a:lstStyle/>
        <a:p>
          <a:endParaRPr lang="ru-RU"/>
        </a:p>
      </dgm:t>
    </dgm:pt>
    <dgm:pt modelId="{1F1A1791-EC8E-4E6F-AB62-8603AE0EBB61}" type="pres">
      <dgm:prSet presAssocID="{A8B6E0AE-9879-4FB9-8C18-C73929E81267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B9AAB37-CAB1-4E3D-8345-05D50C8E4397}" type="pres">
      <dgm:prSet presAssocID="{B2DCFABD-5518-46C7-974C-ABC31755F1FA}" presName="Accent1" presStyleCnt="0"/>
      <dgm:spPr/>
    </dgm:pt>
    <dgm:pt modelId="{12C63B1C-A4C1-440A-ABDE-6FDF15C6AE76}" type="pres">
      <dgm:prSet presAssocID="{B2DCFABD-5518-46C7-974C-ABC31755F1FA}" presName="Accent" presStyleLbl="node1" presStyleIdx="0" presStyleCnt="3"/>
      <dgm:spPr/>
    </dgm:pt>
    <dgm:pt modelId="{25895D19-3832-4F21-B7A7-57BA76646426}" type="pres">
      <dgm:prSet presAssocID="{B2DCFABD-5518-46C7-974C-ABC31755F1FA}" presName="Parent1" presStyleLbl="revTx" presStyleIdx="0" presStyleCnt="3" custScaleX="170004" custScaleY="155012" custLinFactNeighborX="1864" custLinFactNeighborY="-618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8CA73-A1CB-4DB0-A216-D496034000AA}" type="pres">
      <dgm:prSet presAssocID="{69645DE0-ABC8-4739-AF99-A93DC9207558}" presName="Accent2" presStyleCnt="0"/>
      <dgm:spPr/>
    </dgm:pt>
    <dgm:pt modelId="{71611155-EB22-47DC-9B62-B6A7454BE5FF}" type="pres">
      <dgm:prSet presAssocID="{69645DE0-ABC8-4739-AF99-A93DC9207558}" presName="Accent" presStyleLbl="node1" presStyleIdx="1" presStyleCnt="3"/>
      <dgm:spPr/>
    </dgm:pt>
    <dgm:pt modelId="{9FD4F193-C4BF-4360-A7E2-7971B9649FE2}" type="pres">
      <dgm:prSet presAssocID="{69645DE0-ABC8-4739-AF99-A93DC9207558}" presName="Parent2" presStyleLbl="revTx" presStyleIdx="1" presStyleCnt="3" custScaleX="2301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FC45CF-67F7-42DC-A327-06A4D7EDC46C}" type="pres">
      <dgm:prSet presAssocID="{E2484253-0B2C-4D06-AA89-CA6661EEF286}" presName="Accent3" presStyleCnt="0"/>
      <dgm:spPr/>
    </dgm:pt>
    <dgm:pt modelId="{A45856AB-B481-498D-A11C-AC04038C3DBC}" type="pres">
      <dgm:prSet presAssocID="{E2484253-0B2C-4D06-AA89-CA6661EEF286}" presName="Accent" presStyleLbl="node1" presStyleIdx="2" presStyleCnt="3"/>
      <dgm:spPr/>
    </dgm:pt>
    <dgm:pt modelId="{340AD8AC-14A5-4885-BF63-749F6D2829B6}" type="pres">
      <dgm:prSet presAssocID="{E2484253-0B2C-4D06-AA89-CA6661EEF286}" presName="Parent3" presStyleLbl="revTx" presStyleIdx="2" presStyleCnt="3" custScaleX="1652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B5B3F8-5512-495A-951A-B7C1BEB7B2DD}" type="presOf" srcId="{E2484253-0B2C-4D06-AA89-CA6661EEF286}" destId="{340AD8AC-14A5-4885-BF63-749F6D2829B6}" srcOrd="0" destOrd="0" presId="urn:microsoft.com/office/officeart/2009/layout/CircleArrowProcess"/>
    <dgm:cxn modelId="{AE4511DB-43D9-4023-BE13-826C883D8891}" type="presOf" srcId="{69645DE0-ABC8-4739-AF99-A93DC9207558}" destId="{9FD4F193-C4BF-4360-A7E2-7971B9649FE2}" srcOrd="0" destOrd="0" presId="urn:microsoft.com/office/officeart/2009/layout/CircleArrowProcess"/>
    <dgm:cxn modelId="{A28C3BCF-2C29-410D-B616-37FCFC9B35AD}" type="presOf" srcId="{A8B6E0AE-9879-4FB9-8C18-C73929E81267}" destId="{1F1A1791-EC8E-4E6F-AB62-8603AE0EBB61}" srcOrd="0" destOrd="0" presId="urn:microsoft.com/office/officeart/2009/layout/CircleArrowProcess"/>
    <dgm:cxn modelId="{105CF71A-57C9-4F32-ABD3-386542C2FEE5}" srcId="{A8B6E0AE-9879-4FB9-8C18-C73929E81267}" destId="{E2484253-0B2C-4D06-AA89-CA6661EEF286}" srcOrd="2" destOrd="0" parTransId="{3CFC804B-DAB4-4702-89D1-0A5A9ED1E320}" sibTransId="{913190B4-BF9C-4196-9B19-6077C661D949}"/>
    <dgm:cxn modelId="{3972B9B4-6A60-4C66-8894-A3033727BC16}" srcId="{A8B6E0AE-9879-4FB9-8C18-C73929E81267}" destId="{B2DCFABD-5518-46C7-974C-ABC31755F1FA}" srcOrd="0" destOrd="0" parTransId="{24B14A7E-329C-4E64-AB54-747FDB6DFECE}" sibTransId="{96E08C78-3FA4-4572-B812-C76450A2E00F}"/>
    <dgm:cxn modelId="{1FDFE071-84A7-44A1-BF9C-CCB2403CBF63}" srcId="{A8B6E0AE-9879-4FB9-8C18-C73929E81267}" destId="{69645DE0-ABC8-4739-AF99-A93DC9207558}" srcOrd="1" destOrd="0" parTransId="{8E099207-D70A-4B96-AAF6-7FCD5E5D70B1}" sibTransId="{34CE2ED8-8255-448A-8D45-0B07BC8E46DE}"/>
    <dgm:cxn modelId="{E568D503-8D2C-4E3E-AC7E-F97A9A176796}" type="presOf" srcId="{B2DCFABD-5518-46C7-974C-ABC31755F1FA}" destId="{25895D19-3832-4F21-B7A7-57BA76646426}" srcOrd="0" destOrd="0" presId="urn:microsoft.com/office/officeart/2009/layout/CircleArrowProcess"/>
    <dgm:cxn modelId="{1F6BB969-9657-4E03-A637-B923EE44986C}" type="presParOf" srcId="{1F1A1791-EC8E-4E6F-AB62-8603AE0EBB61}" destId="{0B9AAB37-CAB1-4E3D-8345-05D50C8E4397}" srcOrd="0" destOrd="0" presId="urn:microsoft.com/office/officeart/2009/layout/CircleArrowProcess"/>
    <dgm:cxn modelId="{CE00FE0D-F8B3-4C26-B5A1-D3772A24E48C}" type="presParOf" srcId="{0B9AAB37-CAB1-4E3D-8345-05D50C8E4397}" destId="{12C63B1C-A4C1-440A-ABDE-6FDF15C6AE76}" srcOrd="0" destOrd="0" presId="urn:microsoft.com/office/officeart/2009/layout/CircleArrowProcess"/>
    <dgm:cxn modelId="{72BABFE3-E770-4A7C-A35F-0E871205896A}" type="presParOf" srcId="{1F1A1791-EC8E-4E6F-AB62-8603AE0EBB61}" destId="{25895D19-3832-4F21-B7A7-57BA76646426}" srcOrd="1" destOrd="0" presId="urn:microsoft.com/office/officeart/2009/layout/CircleArrowProcess"/>
    <dgm:cxn modelId="{52FC6056-1CCA-4855-A493-F6DA6C4A02B6}" type="presParOf" srcId="{1F1A1791-EC8E-4E6F-AB62-8603AE0EBB61}" destId="{FB58CA73-A1CB-4DB0-A216-D496034000AA}" srcOrd="2" destOrd="0" presId="urn:microsoft.com/office/officeart/2009/layout/CircleArrowProcess"/>
    <dgm:cxn modelId="{BF979FB4-4AA0-49E3-8F92-48E9994C53FD}" type="presParOf" srcId="{FB58CA73-A1CB-4DB0-A216-D496034000AA}" destId="{71611155-EB22-47DC-9B62-B6A7454BE5FF}" srcOrd="0" destOrd="0" presId="urn:microsoft.com/office/officeart/2009/layout/CircleArrowProcess"/>
    <dgm:cxn modelId="{308D5265-56F5-4EA2-822F-72BB3C678523}" type="presParOf" srcId="{1F1A1791-EC8E-4E6F-AB62-8603AE0EBB61}" destId="{9FD4F193-C4BF-4360-A7E2-7971B9649FE2}" srcOrd="3" destOrd="0" presId="urn:microsoft.com/office/officeart/2009/layout/CircleArrowProcess"/>
    <dgm:cxn modelId="{64EA789F-A552-4157-90BB-C1A08C0FCA6D}" type="presParOf" srcId="{1F1A1791-EC8E-4E6F-AB62-8603AE0EBB61}" destId="{6FFC45CF-67F7-42DC-A327-06A4D7EDC46C}" srcOrd="4" destOrd="0" presId="urn:microsoft.com/office/officeart/2009/layout/CircleArrowProcess"/>
    <dgm:cxn modelId="{0E767357-76B6-4494-88B5-018F5DC5EE64}" type="presParOf" srcId="{6FFC45CF-67F7-42DC-A327-06A4D7EDC46C}" destId="{A45856AB-B481-498D-A11C-AC04038C3DBC}" srcOrd="0" destOrd="0" presId="urn:microsoft.com/office/officeart/2009/layout/CircleArrowProcess"/>
    <dgm:cxn modelId="{8613EE73-7192-409C-A7EC-A1358D890CF5}" type="presParOf" srcId="{1F1A1791-EC8E-4E6F-AB62-8603AE0EBB61}" destId="{340AD8AC-14A5-4885-BF63-749F6D2829B6}" srcOrd="5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915F2-C075-4AC3-928B-E9AC97717240}">
      <dsp:nvSpPr>
        <dsp:cNvPr id="0" name=""/>
        <dsp:cNvSpPr/>
      </dsp:nvSpPr>
      <dsp:spPr>
        <a:xfrm>
          <a:off x="0" y="219185"/>
          <a:ext cx="617794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7589D-75D4-4FB1-A8B6-5B2F4FE48B6A}">
      <dsp:nvSpPr>
        <dsp:cNvPr id="0" name=""/>
        <dsp:cNvSpPr/>
      </dsp:nvSpPr>
      <dsp:spPr>
        <a:xfrm>
          <a:off x="308897" y="25923"/>
          <a:ext cx="4324564" cy="5770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458" tIns="0" rIns="163458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800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800" b="1" kern="1200" dirty="0" smtClean="0">
              <a:latin typeface="Times New Roman" pitchFamily="18" charset="0"/>
              <a:cs typeface="Times New Roman" pitchFamily="18" charset="0"/>
            </a:rPr>
            <a:t>білімі</a:t>
          </a:r>
          <a:r>
            <a:rPr lang="kk-KZ" sz="1800" kern="1200" dirty="0" smtClean="0">
              <a:latin typeface="Times New Roman" pitchFamily="18" charset="0"/>
              <a:cs typeface="Times New Roman" pitchFamily="18" charset="0"/>
            </a:rPr>
            <a:t>: жоғары</a:t>
          </a:r>
        </a:p>
        <a:p>
          <a:pPr lvl="0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337065" y="54091"/>
        <a:ext cx="4268228" cy="520685"/>
      </dsp:txXfrm>
    </dsp:sp>
    <dsp:sp modelId="{0A910354-C131-40FD-84A7-69AA6434AB82}">
      <dsp:nvSpPr>
        <dsp:cNvPr id="0" name=""/>
        <dsp:cNvSpPr/>
      </dsp:nvSpPr>
      <dsp:spPr>
        <a:xfrm>
          <a:off x="0" y="1372457"/>
          <a:ext cx="617794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2267C-5652-43D4-8C27-4CF1570087DA}">
      <dsp:nvSpPr>
        <dsp:cNvPr id="0" name=""/>
        <dsp:cNvSpPr/>
      </dsp:nvSpPr>
      <dsp:spPr>
        <a:xfrm>
          <a:off x="308897" y="1014785"/>
          <a:ext cx="4324564" cy="7414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458" tIns="0" rIns="163458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kk-KZ" sz="18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800" b="1" kern="1200" dirty="0" smtClean="0">
              <a:latin typeface="Times New Roman" pitchFamily="18" charset="0"/>
              <a:cs typeface="Times New Roman" pitchFamily="18" charset="0"/>
            </a:rPr>
            <a:t>бітірген оқу орны: </a:t>
          </a:r>
          <a:r>
            <a:rPr lang="kk-KZ" sz="1800" kern="1200" dirty="0" smtClean="0">
              <a:latin typeface="Times New Roman" pitchFamily="18" charset="0"/>
              <a:cs typeface="Times New Roman" pitchFamily="18" charset="0"/>
            </a:rPr>
            <a:t>Павлодар педагогикалық институты,  1989ж</a:t>
          </a:r>
        </a:p>
        <a:p>
          <a:pPr lvl="0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345091" y="1050979"/>
        <a:ext cx="4252176" cy="669043"/>
      </dsp:txXfrm>
    </dsp:sp>
    <dsp:sp modelId="{F0FC90EE-F030-4705-84E7-48E07E0A7381}">
      <dsp:nvSpPr>
        <dsp:cNvPr id="0" name=""/>
        <dsp:cNvSpPr/>
      </dsp:nvSpPr>
      <dsp:spPr>
        <a:xfrm>
          <a:off x="0" y="2557903"/>
          <a:ext cx="617794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AA2B0-1FBD-4342-95DE-F0D234EB604C}">
      <dsp:nvSpPr>
        <dsp:cNvPr id="0" name=""/>
        <dsp:cNvSpPr/>
      </dsp:nvSpPr>
      <dsp:spPr>
        <a:xfrm>
          <a:off x="308897" y="2168057"/>
          <a:ext cx="4324564" cy="7736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458" tIns="0" rIns="163458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kk-KZ" sz="18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800" b="1" kern="1200" dirty="0" smtClean="0">
              <a:latin typeface="Times New Roman" pitchFamily="18" charset="0"/>
              <a:cs typeface="Times New Roman" pitchFamily="18" charset="0"/>
            </a:rPr>
            <a:t>мамандығы: </a:t>
          </a:r>
          <a:r>
            <a:rPr lang="kk-KZ" sz="1800" kern="1200" dirty="0" smtClean="0">
              <a:latin typeface="Times New Roman" pitchFamily="18" charset="0"/>
              <a:cs typeface="Times New Roman" pitchFamily="18" charset="0"/>
            </a:rPr>
            <a:t>математика пәні мұғалімі</a:t>
          </a:r>
        </a:p>
        <a:p>
          <a:pPr lvl="0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346661" y="2205821"/>
        <a:ext cx="4249036" cy="6980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5CDA0-C683-4239-A344-A9D37F434891}">
      <dsp:nvSpPr>
        <dsp:cNvPr id="0" name=""/>
        <dsp:cNvSpPr/>
      </dsp:nvSpPr>
      <dsp:spPr>
        <a:xfrm>
          <a:off x="0" y="85372"/>
          <a:ext cx="6552728" cy="2621091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FCD22-B6BA-4E64-A490-24D63AFC1127}">
      <dsp:nvSpPr>
        <dsp:cNvPr id="0" name=""/>
        <dsp:cNvSpPr/>
      </dsp:nvSpPr>
      <dsp:spPr>
        <a:xfrm>
          <a:off x="786327" y="465006"/>
          <a:ext cx="2162400" cy="144244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«Қазақстан Республикасының Үздік ұстазы», Алматы,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ж.</a:t>
          </a:r>
          <a:endParaRPr lang="ru-RU" sz="1400" b="1" i="1" kern="1200" dirty="0">
            <a:solidFill>
              <a:srgbClr val="C00000"/>
            </a:solidFill>
          </a:endParaRPr>
        </a:p>
      </dsp:txBody>
      <dsp:txXfrm>
        <a:off x="786327" y="465006"/>
        <a:ext cx="2162400" cy="1442449"/>
      </dsp:txXfrm>
    </dsp:sp>
    <dsp:sp modelId="{E348688E-138C-4298-834A-F896041FF2AC}">
      <dsp:nvSpPr>
        <dsp:cNvPr id="0" name=""/>
        <dsp:cNvSpPr/>
      </dsp:nvSpPr>
      <dsp:spPr>
        <a:xfrm>
          <a:off x="3276364" y="963437"/>
          <a:ext cx="2555563" cy="128433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 п</a:t>
          </a:r>
          <a:r>
            <a:rPr lang="kk-KZ" sz="14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әні бойынша мұғалімдерге арналған Республикалық қашықтық олимпиададан а</a:t>
          </a:r>
          <a:r>
            <a:rPr lang="ru-RU" sz="1400" b="1" i="1" kern="1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удан</a:t>
          </a:r>
          <a:r>
            <a:rPr lang="ru-RU" sz="14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i="1" kern="1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бойынша</a:t>
          </a:r>
          <a:r>
            <a:rPr lang="ru-RU" sz="14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k-KZ" sz="14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 орын үшін, Нұр</a:t>
          </a:r>
          <a:r>
            <a:rPr lang="ru-RU" sz="14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kk-KZ" sz="14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Сұлтан,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ж.</a:t>
          </a:r>
          <a:endParaRPr lang="ru-RU" sz="1400" b="1" i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76364" y="963437"/>
        <a:ext cx="2555563" cy="12843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7EAB6-D2C1-4CE0-9B29-39E94811D86C}">
      <dsp:nvSpPr>
        <dsp:cNvPr id="0" name=""/>
        <dsp:cNvSpPr/>
      </dsp:nvSpPr>
      <dsp:spPr>
        <a:xfrm>
          <a:off x="2910617" y="2211916"/>
          <a:ext cx="2356248" cy="1339348"/>
        </a:xfrm>
        <a:prstGeom prst="roundRect">
          <a:avLst/>
        </a:prstGeom>
        <a:gradFill rotWithShape="1">
          <a:gsLst>
            <a:gs pos="0">
              <a:schemeClr val="accent5">
                <a:tint val="96000"/>
                <a:satMod val="120000"/>
                <a:lumMod val="120000"/>
              </a:schemeClr>
            </a:gs>
            <a:gs pos="100000">
              <a:schemeClr val="accent5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90500" contourW="19050" prstMaterial="flat">
          <a:bevelT w="63500" h="63500"/>
          <a:contourClr>
            <a:schemeClr val="accent5">
              <a:shade val="25000"/>
              <a:satMod val="18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b="1" kern="1200" cap="none" spc="0" dirty="0" smtClean="0">
              <a:ln w="12700"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Сертификаттар</a:t>
          </a:r>
          <a:endParaRPr lang="ru-RU" sz="2400" b="1" kern="1200" cap="none" spc="0" dirty="0">
            <a:ln w="12700">
              <a:prstDash val="solid"/>
            </a:ln>
            <a:solidFill>
              <a:schemeClr val="accent3">
                <a:lumMod val="50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2975999" y="2277298"/>
        <a:ext cx="2225484" cy="1208584"/>
      </dsp:txXfrm>
    </dsp:sp>
    <dsp:sp modelId="{1E54F494-6FB7-4CBE-BE23-BE36FE51125C}">
      <dsp:nvSpPr>
        <dsp:cNvPr id="0" name=""/>
        <dsp:cNvSpPr/>
      </dsp:nvSpPr>
      <dsp:spPr>
        <a:xfrm rot="15985996">
          <a:off x="3624123" y="1814577"/>
          <a:ext cx="7962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6220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752FA-C29B-4709-A74E-60BBA983FC24}">
      <dsp:nvSpPr>
        <dsp:cNvPr id="0" name=""/>
        <dsp:cNvSpPr/>
      </dsp:nvSpPr>
      <dsp:spPr>
        <a:xfrm>
          <a:off x="2530212" y="-270809"/>
          <a:ext cx="2829288" cy="16880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 dirty="0"/>
        </a:p>
      </dsp:txBody>
      <dsp:txXfrm>
        <a:off x="2612616" y="-188405"/>
        <a:ext cx="2664480" cy="1523240"/>
      </dsp:txXfrm>
    </dsp:sp>
    <dsp:sp modelId="{42CCD37D-2EAA-42A3-906E-5A34978199C5}">
      <dsp:nvSpPr>
        <dsp:cNvPr id="0" name=""/>
        <dsp:cNvSpPr/>
      </dsp:nvSpPr>
      <dsp:spPr>
        <a:xfrm rot="633196">
          <a:off x="5261118" y="3163311"/>
          <a:ext cx="6796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9607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D5431-8AE4-4F67-97AA-D8F4A2E6A694}">
      <dsp:nvSpPr>
        <dsp:cNvPr id="0" name=""/>
        <dsp:cNvSpPr/>
      </dsp:nvSpPr>
      <dsp:spPr>
        <a:xfrm>
          <a:off x="5934978" y="2355953"/>
          <a:ext cx="1772337" cy="20693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 dirty="0"/>
        </a:p>
      </dsp:txBody>
      <dsp:txXfrm>
        <a:off x="6021496" y="2442471"/>
        <a:ext cx="1599301" cy="1896338"/>
      </dsp:txXfrm>
    </dsp:sp>
    <dsp:sp modelId="{53A850D4-F8E2-4566-BB52-324AAC9F7423}">
      <dsp:nvSpPr>
        <dsp:cNvPr id="0" name=""/>
        <dsp:cNvSpPr/>
      </dsp:nvSpPr>
      <dsp:spPr>
        <a:xfrm rot="10289891">
          <a:off x="2027177" y="3123365"/>
          <a:ext cx="8883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8321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BC8B9-A807-46D1-9708-D6E7E793BA1D}">
      <dsp:nvSpPr>
        <dsp:cNvPr id="0" name=""/>
        <dsp:cNvSpPr/>
      </dsp:nvSpPr>
      <dsp:spPr>
        <a:xfrm>
          <a:off x="174318" y="2252570"/>
          <a:ext cx="1857739" cy="21506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 dirty="0"/>
        </a:p>
      </dsp:txBody>
      <dsp:txXfrm>
        <a:off x="265005" y="2343257"/>
        <a:ext cx="1676365" cy="1969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12758-D8E4-4B7D-A839-0516A8920518}">
      <dsp:nvSpPr>
        <dsp:cNvPr id="0" name=""/>
        <dsp:cNvSpPr/>
      </dsp:nvSpPr>
      <dsp:spPr>
        <a:xfrm>
          <a:off x="3441825" y="954952"/>
          <a:ext cx="2387705" cy="238770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8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Жұмыс бағыттары</a:t>
          </a:r>
          <a:endParaRPr lang="ru-RU" sz="2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91496" y="1304623"/>
        <a:ext cx="1688363" cy="1688363"/>
      </dsp:txXfrm>
    </dsp:sp>
    <dsp:sp modelId="{C91F91DA-90EA-422A-805E-403E702D037A}">
      <dsp:nvSpPr>
        <dsp:cNvPr id="0" name=""/>
        <dsp:cNvSpPr/>
      </dsp:nvSpPr>
      <dsp:spPr>
        <a:xfrm>
          <a:off x="4038752" y="-3065"/>
          <a:ext cx="1193852" cy="11938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Өз білімін жетілдіру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3588" y="171771"/>
        <a:ext cx="844180" cy="844180"/>
      </dsp:txXfrm>
    </dsp:sp>
    <dsp:sp modelId="{011CAA74-7574-4D36-B886-BB1AA8FF08F8}">
      <dsp:nvSpPr>
        <dsp:cNvPr id="0" name=""/>
        <dsp:cNvSpPr/>
      </dsp:nvSpPr>
      <dsp:spPr>
        <a:xfrm>
          <a:off x="5259022" y="716588"/>
          <a:ext cx="1446555" cy="1309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Шығармашылықпен айналысу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0865" y="908358"/>
        <a:ext cx="1022869" cy="925949"/>
      </dsp:txXfrm>
    </dsp:sp>
    <dsp:sp modelId="{36610C47-4C73-4AAB-97E2-A787ED192297}">
      <dsp:nvSpPr>
        <dsp:cNvPr id="0" name=""/>
        <dsp:cNvSpPr/>
      </dsp:nvSpPr>
      <dsp:spPr>
        <a:xfrm>
          <a:off x="5385374" y="2329351"/>
          <a:ext cx="1193852" cy="11938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Сыныптан тыс жұмыстар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0210" y="2504187"/>
        <a:ext cx="844180" cy="844180"/>
      </dsp:txXfrm>
    </dsp:sp>
    <dsp:sp modelId="{88EC61C7-6ACE-4FC6-8AB8-94891DC61990}">
      <dsp:nvSpPr>
        <dsp:cNvPr id="0" name=""/>
        <dsp:cNvSpPr/>
      </dsp:nvSpPr>
      <dsp:spPr>
        <a:xfrm>
          <a:off x="3942766" y="3099840"/>
          <a:ext cx="1385824" cy="120782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Ғылыми зерттеу жұмыстары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5715" y="3276721"/>
        <a:ext cx="979926" cy="854058"/>
      </dsp:txXfrm>
    </dsp:sp>
    <dsp:sp modelId="{A1AC1968-13EA-4FFF-B8E1-C59404AE62CA}">
      <dsp:nvSpPr>
        <dsp:cNvPr id="0" name=""/>
        <dsp:cNvSpPr/>
      </dsp:nvSpPr>
      <dsp:spPr>
        <a:xfrm>
          <a:off x="2692130" y="2329351"/>
          <a:ext cx="1193852" cy="11938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Үлгерімі төмен оқушылармен жұмыс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66966" y="2504187"/>
        <a:ext cx="844180" cy="844180"/>
      </dsp:txXfrm>
    </dsp:sp>
    <dsp:sp modelId="{76B76B8E-C9BA-4A4D-8487-D9F85338DA90}">
      <dsp:nvSpPr>
        <dsp:cNvPr id="0" name=""/>
        <dsp:cNvSpPr/>
      </dsp:nvSpPr>
      <dsp:spPr>
        <a:xfrm>
          <a:off x="2583453" y="716588"/>
          <a:ext cx="1411205" cy="1309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Дарынды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балалармен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ж</a:t>
          </a:r>
          <a:r>
            <a:rPr lang="kk-KZ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ұмыс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90119" y="908358"/>
        <a:ext cx="997873" cy="925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863DA-8311-47FD-9176-2E71AEEA9568}">
      <dsp:nvSpPr>
        <dsp:cNvPr id="0" name=""/>
        <dsp:cNvSpPr/>
      </dsp:nvSpPr>
      <dsp:spPr>
        <a:xfrm rot="10800000">
          <a:off x="76282" y="252"/>
          <a:ext cx="9076222" cy="59143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808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«Математика» </a:t>
          </a:r>
          <a:r>
            <a:rPr lang="ru-RU" sz="1700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пәні</a:t>
          </a:r>
          <a:r>
            <a:rPr lang="ru-RU" sz="17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бойынша</a:t>
          </a:r>
          <a:r>
            <a:rPr lang="ru-RU" sz="17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педагог </a:t>
          </a:r>
          <a:r>
            <a:rPr lang="ru-RU" sz="1700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кадрларды</a:t>
          </a:r>
          <a:r>
            <a:rPr lang="kk-KZ" sz="17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ң біліктілігін арттыру білім беру бағдарламасы бойынша </a:t>
          </a:r>
          <a:r>
            <a:rPr lang="ru-RU" sz="17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</a:t>
          </a:r>
          <a:r>
            <a:rPr lang="kk-KZ" sz="17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академиялық сағат оқу курсының куәлігі, </a:t>
          </a:r>
          <a:r>
            <a:rPr lang="ru-RU" sz="17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ж.</a:t>
          </a:r>
          <a:endParaRPr lang="ru-RU" sz="17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24142" y="252"/>
        <a:ext cx="8928362" cy="591439"/>
      </dsp:txXfrm>
    </dsp:sp>
    <dsp:sp modelId="{2587733B-D244-44F5-BCD3-7AAFA1509F30}">
      <dsp:nvSpPr>
        <dsp:cNvPr id="0" name=""/>
        <dsp:cNvSpPr/>
      </dsp:nvSpPr>
      <dsp:spPr>
        <a:xfrm>
          <a:off x="0" y="0"/>
          <a:ext cx="591439" cy="5914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BBC6A-F539-4B51-A2F7-8E78CED641A5}">
      <dsp:nvSpPr>
        <dsp:cNvPr id="0" name=""/>
        <dsp:cNvSpPr/>
      </dsp:nvSpPr>
      <dsp:spPr>
        <a:xfrm rot="10800000">
          <a:off x="65358" y="739551"/>
          <a:ext cx="9098070" cy="59143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808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«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Математика» </a:t>
          </a:r>
          <a:r>
            <a:rPr lang="ru-RU" sz="1400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пәні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бойынша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педагог </a:t>
          </a:r>
          <a:r>
            <a:rPr lang="ru-RU" sz="1400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кадрларды</a:t>
          </a:r>
          <a:r>
            <a:rPr lang="kk-KZ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ң біліктілігін арттыру білім беру бағдарламасы бойынша оқу курсы, 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ж.</a:t>
          </a:r>
          <a:endParaRPr lang="ru-RU" sz="14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3218" y="739551"/>
        <a:ext cx="8950210" cy="591439"/>
      </dsp:txXfrm>
    </dsp:sp>
    <dsp:sp modelId="{43AE60D1-2E9F-4129-B9AA-9A11EEF59E04}">
      <dsp:nvSpPr>
        <dsp:cNvPr id="0" name=""/>
        <dsp:cNvSpPr/>
      </dsp:nvSpPr>
      <dsp:spPr>
        <a:xfrm>
          <a:off x="0" y="694076"/>
          <a:ext cx="591439" cy="59143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CC380-D501-4B0E-8C96-6C09D2110B7E}">
      <dsp:nvSpPr>
        <dsp:cNvPr id="0" name=""/>
        <dsp:cNvSpPr/>
      </dsp:nvSpPr>
      <dsp:spPr>
        <a:xfrm rot="10800000">
          <a:off x="87575" y="1478850"/>
          <a:ext cx="9053637" cy="59143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80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«Особенности учебных программ обновленного содержания образования и системы критериального оценивания»  атты семинары, </a:t>
          </a:r>
          <a:r>
            <a:rPr lang="en-IN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NIS</a:t>
          </a:r>
          <a:r>
            <a:rPr lang="kk-KZ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ж.</a:t>
          </a:r>
          <a:endParaRPr lang="ru-RU" sz="14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35435" y="1478850"/>
        <a:ext cx="8905777" cy="591439"/>
      </dsp:txXfrm>
    </dsp:sp>
    <dsp:sp modelId="{D8B3DF75-64CA-4C50-A6AA-64CB57FD8073}">
      <dsp:nvSpPr>
        <dsp:cNvPr id="0" name=""/>
        <dsp:cNvSpPr/>
      </dsp:nvSpPr>
      <dsp:spPr>
        <a:xfrm>
          <a:off x="0" y="1465277"/>
          <a:ext cx="591439" cy="59143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863DA-8311-47FD-9176-2E71AEEA9568}">
      <dsp:nvSpPr>
        <dsp:cNvPr id="0" name=""/>
        <dsp:cNvSpPr/>
      </dsp:nvSpPr>
      <dsp:spPr>
        <a:xfrm rot="10800000">
          <a:off x="197411" y="0"/>
          <a:ext cx="8887334" cy="4068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417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«Зияткерлік конкурстар мен олимпиадаларға дайындау мәселелері» атты семинар, 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2015 ж.</a:t>
          </a:r>
          <a:endParaRPr lang="ru-RU" sz="14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99128" y="0"/>
        <a:ext cx="8785617" cy="406867"/>
      </dsp:txXfrm>
    </dsp:sp>
    <dsp:sp modelId="{2587733B-D244-44F5-BCD3-7AAFA1509F30}">
      <dsp:nvSpPr>
        <dsp:cNvPr id="0" name=""/>
        <dsp:cNvSpPr/>
      </dsp:nvSpPr>
      <dsp:spPr>
        <a:xfrm>
          <a:off x="0" y="701"/>
          <a:ext cx="406867" cy="40686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BBC6A-F539-4B51-A2F7-8E78CED641A5}">
      <dsp:nvSpPr>
        <dsp:cNvPr id="0" name=""/>
        <dsp:cNvSpPr/>
      </dsp:nvSpPr>
      <dsp:spPr>
        <a:xfrm rot="10800000">
          <a:off x="64818" y="510014"/>
          <a:ext cx="9022878" cy="4068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417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 </a:t>
          </a:r>
          <a:r>
            <a:rPr lang="ru-RU" sz="1400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саба</a:t>
          </a:r>
          <a:r>
            <a:rPr lang="kk-KZ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қтарында оқыту мен оқудың жаңа әдіс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-т</a:t>
          </a:r>
          <a:r>
            <a:rPr lang="kk-KZ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әсілдерін қолдану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kk-KZ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семинары, 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2016  ж.</a:t>
          </a:r>
          <a:endParaRPr lang="ru-RU" sz="14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66535" y="510014"/>
        <a:ext cx="8921161" cy="406867"/>
      </dsp:txXfrm>
    </dsp:sp>
    <dsp:sp modelId="{43AE60D1-2E9F-4129-B9AA-9A11EEF59E04}">
      <dsp:nvSpPr>
        <dsp:cNvPr id="0" name=""/>
        <dsp:cNvSpPr/>
      </dsp:nvSpPr>
      <dsp:spPr>
        <a:xfrm>
          <a:off x="1" y="504021"/>
          <a:ext cx="406867" cy="40686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E591B-55BF-40B1-921C-D4C9B7054ECB}">
      <dsp:nvSpPr>
        <dsp:cNvPr id="0" name=""/>
        <dsp:cNvSpPr/>
      </dsp:nvSpPr>
      <dsp:spPr>
        <a:xfrm rot="10800000">
          <a:off x="0" y="1966365"/>
          <a:ext cx="9093846" cy="48187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417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«Жетістікке бағытталған шекаралық мектептердің жаңғыруы» атты халықаралық семинары, 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ж.</a:t>
          </a:r>
          <a:endParaRPr lang="ru-RU" sz="14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20468" y="1966365"/>
        <a:ext cx="8973378" cy="481873"/>
      </dsp:txXfrm>
    </dsp:sp>
    <dsp:sp modelId="{E5121A4B-0D1D-47BB-B2BA-7446CF45169E}">
      <dsp:nvSpPr>
        <dsp:cNvPr id="0" name=""/>
        <dsp:cNvSpPr/>
      </dsp:nvSpPr>
      <dsp:spPr>
        <a:xfrm>
          <a:off x="0" y="1235191"/>
          <a:ext cx="827223" cy="5773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CC380-D501-4B0E-8C96-6C09D2110B7E}">
      <dsp:nvSpPr>
        <dsp:cNvPr id="0" name=""/>
        <dsp:cNvSpPr/>
      </dsp:nvSpPr>
      <dsp:spPr>
        <a:xfrm rot="10800000">
          <a:off x="39772" y="1013635"/>
          <a:ext cx="9058240" cy="85694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417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«Орта білім беретін мектептің жаратылыстану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kk-KZ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математикалық, қоғамдық- гуманитарлық цикл мұғалімдерін ағылшын тілінде сабақ беруге уйрету»  атты облыстық деңгейдері курс-семинары, 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2017 ж.</a:t>
          </a:r>
          <a:endParaRPr lang="ru-RU" sz="14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54009" y="1013635"/>
        <a:ext cx="8844003" cy="856948"/>
      </dsp:txXfrm>
    </dsp:sp>
    <dsp:sp modelId="{D8B3DF75-64CA-4C50-A6AA-64CB57FD8073}">
      <dsp:nvSpPr>
        <dsp:cNvPr id="0" name=""/>
        <dsp:cNvSpPr/>
      </dsp:nvSpPr>
      <dsp:spPr>
        <a:xfrm>
          <a:off x="1" y="1969361"/>
          <a:ext cx="406867" cy="40686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71FB4-CB3A-4857-8CDB-4B745A9D50D6}">
      <dsp:nvSpPr>
        <dsp:cNvPr id="0" name=""/>
        <dsp:cNvSpPr/>
      </dsp:nvSpPr>
      <dsp:spPr>
        <a:xfrm>
          <a:off x="1436781" y="308472"/>
          <a:ext cx="5827673" cy="6850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Б</a:t>
          </a:r>
          <a:r>
            <a:rPr lang="kk-KZ" sz="3200" kern="1200" dirty="0" smtClean="0"/>
            <a:t>ірінші санат</a:t>
          </a:r>
          <a:endParaRPr lang="ru-RU" sz="3200" kern="1200" dirty="0"/>
        </a:p>
      </dsp:txBody>
      <dsp:txXfrm>
        <a:off x="1436781" y="394108"/>
        <a:ext cx="5570766" cy="513814"/>
      </dsp:txXfrm>
    </dsp:sp>
    <dsp:sp modelId="{18097C97-678A-4D9B-BBA9-4CD4CA168E93}">
      <dsp:nvSpPr>
        <dsp:cNvPr id="0" name=""/>
        <dsp:cNvSpPr/>
      </dsp:nvSpPr>
      <dsp:spPr>
        <a:xfrm>
          <a:off x="847" y="338"/>
          <a:ext cx="1636754" cy="13193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2015 ж. </a:t>
          </a:r>
          <a:endParaRPr lang="ru-RU" sz="3700" kern="1200" dirty="0"/>
        </a:p>
      </dsp:txBody>
      <dsp:txXfrm>
        <a:off x="65252" y="64743"/>
        <a:ext cx="1507944" cy="1190541"/>
      </dsp:txXfrm>
    </dsp:sp>
    <dsp:sp modelId="{69EA959F-2290-4B1D-A910-C7F480DD0B65}">
      <dsp:nvSpPr>
        <dsp:cNvPr id="0" name=""/>
        <dsp:cNvSpPr/>
      </dsp:nvSpPr>
      <dsp:spPr>
        <a:xfrm>
          <a:off x="1415890" y="1832884"/>
          <a:ext cx="3654517" cy="6620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-2792294"/>
            <a:satOff val="4020"/>
            <a:lumOff val="-964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2792294"/>
              <a:satOff val="4020"/>
              <a:lumOff val="-9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3200" b="0" kern="1200" smtClean="0"/>
            <a:t>Ұстаз</a:t>
          </a:r>
          <a:r>
            <a:rPr lang="ru-RU" sz="3200" b="0" kern="1200" smtClean="0"/>
            <a:t>-</a:t>
          </a:r>
          <a:r>
            <a:rPr lang="kk-KZ" sz="3200" b="0" kern="1200" smtClean="0"/>
            <a:t>зерттеуші</a:t>
          </a:r>
          <a:endParaRPr lang="ru-RU" sz="3200" b="0" kern="1200" dirty="0"/>
        </a:p>
      </dsp:txBody>
      <dsp:txXfrm>
        <a:off x="1415890" y="1915642"/>
        <a:ext cx="3406243" cy="496547"/>
      </dsp:txXfrm>
    </dsp:sp>
    <dsp:sp modelId="{35AD305C-B910-4024-B72B-87168F90F32C}">
      <dsp:nvSpPr>
        <dsp:cNvPr id="0" name=""/>
        <dsp:cNvSpPr/>
      </dsp:nvSpPr>
      <dsp:spPr>
        <a:xfrm>
          <a:off x="39749" y="1451624"/>
          <a:ext cx="1600408" cy="1319351"/>
        </a:xfrm>
        <a:prstGeom prst="roundRect">
          <a:avLst/>
        </a:prstGeom>
        <a:solidFill>
          <a:schemeClr val="accent3">
            <a:hueOff val="-3570814"/>
            <a:satOff val="12291"/>
            <a:lumOff val="-100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2019 ж.</a:t>
          </a:r>
        </a:p>
      </dsp:txBody>
      <dsp:txXfrm>
        <a:off x="104154" y="1516029"/>
        <a:ext cx="1471598" cy="11905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91017-B242-4C68-A87E-41E74C09DED7}">
      <dsp:nvSpPr>
        <dsp:cNvPr id="0" name=""/>
        <dsp:cNvSpPr/>
      </dsp:nvSpPr>
      <dsp:spPr>
        <a:xfrm>
          <a:off x="999314" y="164139"/>
          <a:ext cx="2121192" cy="2121192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Кәсіби біліктілік пен тиімді тәлімгерлік байқауының жеңімпазы,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018</a:t>
          </a:r>
          <a:r>
            <a:rPr lang="kk-KZ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ж. </a:t>
          </a:r>
          <a:endParaRPr lang="ru-RU" sz="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17233" y="613630"/>
        <a:ext cx="757568" cy="631307"/>
      </dsp:txXfrm>
    </dsp:sp>
    <dsp:sp modelId="{97A88FE6-4C64-48CD-A052-1A75C8A58554}">
      <dsp:nvSpPr>
        <dsp:cNvPr id="0" name=""/>
        <dsp:cNvSpPr/>
      </dsp:nvSpPr>
      <dsp:spPr>
        <a:xfrm>
          <a:off x="955627" y="239896"/>
          <a:ext cx="2121192" cy="2121192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 Республикалық «Үздік педагог» педагогика олимпиадасы бойынша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І дәрежелі диплом,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en-IN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ж.</a:t>
          </a:r>
          <a:endParaRPr lang="ru-RU" sz="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0673" y="1616146"/>
        <a:ext cx="1136353" cy="555550"/>
      </dsp:txXfrm>
    </dsp:sp>
    <dsp:sp modelId="{58A6EB9C-C4FD-4F9A-B4FC-CE2E2B03EC49}">
      <dsp:nvSpPr>
        <dsp:cNvPr id="0" name=""/>
        <dsp:cNvSpPr/>
      </dsp:nvSpPr>
      <dsp:spPr>
        <a:xfrm>
          <a:off x="911941" y="164139"/>
          <a:ext cx="2121192" cy="2121192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Республикалық қашықтық олимпиада бойынша І дәрежелі диплом, </a:t>
          </a:r>
          <a:r>
            <a:rPr lang="ru-RU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 ж</a:t>
          </a:r>
          <a:r>
            <a:rPr lang="ru-RU" sz="8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kk-KZ" sz="8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7646" y="613630"/>
        <a:ext cx="757568" cy="631307"/>
      </dsp:txXfrm>
    </dsp:sp>
    <dsp:sp modelId="{2314F594-1C47-410D-8533-15D1DBE1A6B4}">
      <dsp:nvSpPr>
        <dsp:cNvPr id="0" name=""/>
        <dsp:cNvSpPr/>
      </dsp:nvSpPr>
      <dsp:spPr>
        <a:xfrm>
          <a:off x="868177" y="32827"/>
          <a:ext cx="2383816" cy="23838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AEED46-CD65-47FD-8917-0CFEFD71AD79}">
      <dsp:nvSpPr>
        <dsp:cNvPr id="0" name=""/>
        <dsp:cNvSpPr/>
      </dsp:nvSpPr>
      <dsp:spPr>
        <a:xfrm>
          <a:off x="824315" y="108450"/>
          <a:ext cx="2383816" cy="23838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8FD9CC-08D3-49D4-99C8-CC26CDAC92FC}">
      <dsp:nvSpPr>
        <dsp:cNvPr id="0" name=""/>
        <dsp:cNvSpPr/>
      </dsp:nvSpPr>
      <dsp:spPr>
        <a:xfrm>
          <a:off x="780454" y="32827"/>
          <a:ext cx="2383816" cy="23838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91017-B242-4C68-A87E-41E74C09DED7}">
      <dsp:nvSpPr>
        <dsp:cNvPr id="0" name=""/>
        <dsp:cNvSpPr/>
      </dsp:nvSpPr>
      <dsp:spPr>
        <a:xfrm>
          <a:off x="1084992" y="138595"/>
          <a:ext cx="1996061" cy="1996061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Республикалық қашықтық олимпиадасының жеңімпазы, Нұр-Сұлтан, 2020 ж. </a:t>
          </a:r>
          <a:endParaRPr lang="ru-RU" sz="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4568" y="552303"/>
        <a:ext cx="736641" cy="546540"/>
      </dsp:txXfrm>
    </dsp:sp>
    <dsp:sp modelId="{97A88FE6-4C64-48CD-A052-1A75C8A58554}">
      <dsp:nvSpPr>
        <dsp:cNvPr id="0" name=""/>
        <dsp:cNvSpPr/>
      </dsp:nvSpPr>
      <dsp:spPr>
        <a:xfrm>
          <a:off x="1084992" y="205606"/>
          <a:ext cx="1996061" cy="1996061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k-KZ" sz="800" b="1" kern="1200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 Республикалық онлайн олимпиада жеңімпазы,  </a:t>
          </a:r>
          <a:r>
            <a:rPr lang="ru-RU" sz="8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ж.</a:t>
          </a:r>
          <a:endParaRPr lang="ru-RU" sz="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4568" y="1241419"/>
        <a:ext cx="736641" cy="546540"/>
      </dsp:txXfrm>
    </dsp:sp>
    <dsp:sp modelId="{58A6EB9C-C4FD-4F9A-B4FC-CE2E2B03EC49}">
      <dsp:nvSpPr>
        <dsp:cNvPr id="0" name=""/>
        <dsp:cNvSpPr/>
      </dsp:nvSpPr>
      <dsp:spPr>
        <a:xfrm>
          <a:off x="936113" y="184647"/>
          <a:ext cx="2201236" cy="1996061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k-KZ" sz="700" b="1" kern="1200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ПОНИ Халықаралық байқауының жүлдегерлерін </a:t>
          </a:r>
          <a:r>
            <a:rPr lang="kk-KZ" sz="700" b="1" kern="120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сапалы дайындаған </a:t>
          </a:r>
          <a:r>
            <a:rPr lang="kk-KZ" sz="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үшін</a:t>
          </a:r>
          <a:r>
            <a:rPr lang="kk-KZ" sz="700" b="1" kern="120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700" b="1" kern="120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  <a:r>
            <a:rPr lang="en-US" sz="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-2020 </a:t>
          </a:r>
          <a:r>
            <a:rPr lang="kk-KZ" sz="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о.ж.</a:t>
          </a:r>
          <a:endParaRPr lang="ru-RU" sz="7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6498" y="1220461"/>
        <a:ext cx="812361" cy="546540"/>
      </dsp:txXfrm>
    </dsp:sp>
    <dsp:sp modelId="{D60AA1C3-D10F-4DD7-B3D6-CA45570FC5C2}">
      <dsp:nvSpPr>
        <dsp:cNvPr id="0" name=""/>
        <dsp:cNvSpPr/>
      </dsp:nvSpPr>
      <dsp:spPr>
        <a:xfrm>
          <a:off x="1017981" y="138595"/>
          <a:ext cx="1996061" cy="1996061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 пәнінен онлайн олимпиаданың жеңімпазы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  <a:r>
            <a:rPr lang="en-IN" sz="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k-KZ" sz="7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ж.</a:t>
          </a:r>
          <a:endParaRPr lang="ru-RU" sz="7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17825" y="552303"/>
        <a:ext cx="736641" cy="546540"/>
      </dsp:txXfrm>
    </dsp:sp>
    <dsp:sp modelId="{2314F594-1C47-410D-8533-15D1DBE1A6B4}">
      <dsp:nvSpPr>
        <dsp:cNvPr id="0" name=""/>
        <dsp:cNvSpPr/>
      </dsp:nvSpPr>
      <dsp:spPr>
        <a:xfrm>
          <a:off x="961426" y="15030"/>
          <a:ext cx="2243193" cy="2243193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AEED46-CD65-47FD-8917-0CFEFD71AD79}">
      <dsp:nvSpPr>
        <dsp:cNvPr id="0" name=""/>
        <dsp:cNvSpPr/>
      </dsp:nvSpPr>
      <dsp:spPr>
        <a:xfrm>
          <a:off x="961426" y="82040"/>
          <a:ext cx="2243193" cy="2243193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8FD9CC-08D3-49D4-99C8-CC26CDAC92FC}">
      <dsp:nvSpPr>
        <dsp:cNvPr id="0" name=""/>
        <dsp:cNvSpPr/>
      </dsp:nvSpPr>
      <dsp:spPr>
        <a:xfrm>
          <a:off x="807328" y="46097"/>
          <a:ext cx="2243193" cy="2243193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D863BC-D704-4E68-B62E-056CF506CCD1}">
      <dsp:nvSpPr>
        <dsp:cNvPr id="0" name=""/>
        <dsp:cNvSpPr/>
      </dsp:nvSpPr>
      <dsp:spPr>
        <a:xfrm>
          <a:off x="894415" y="15030"/>
          <a:ext cx="2243193" cy="2243193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0091E-9988-40B3-85F4-98C1AD9824C7}">
      <dsp:nvSpPr>
        <dsp:cNvPr id="0" name=""/>
        <dsp:cNvSpPr/>
      </dsp:nvSpPr>
      <dsp:spPr>
        <a:xfrm>
          <a:off x="1698334" y="377317"/>
          <a:ext cx="2724010" cy="1464879"/>
        </a:xfrm>
        <a:prstGeom prst="round2DiagRect">
          <a:avLst>
            <a:gd name="adj1" fmla="val 0"/>
            <a:gd name="adj2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030FD6-629A-45BE-A850-92CBEEAFFB11}">
      <dsp:nvSpPr>
        <dsp:cNvPr id="0" name=""/>
        <dsp:cNvSpPr/>
      </dsp:nvSpPr>
      <dsp:spPr>
        <a:xfrm>
          <a:off x="3060339" y="532683"/>
          <a:ext cx="363" cy="115414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E1A16-FB2E-4F5E-80E1-1741DC75798A}">
      <dsp:nvSpPr>
        <dsp:cNvPr id="0" name=""/>
        <dsp:cNvSpPr/>
      </dsp:nvSpPr>
      <dsp:spPr>
        <a:xfrm>
          <a:off x="1789134" y="488293"/>
          <a:ext cx="1180404" cy="124292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«Лучшее портфолио педагога 2020», 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Алматы 2020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9134" y="488293"/>
        <a:ext cx="1180404" cy="1242928"/>
      </dsp:txXfrm>
    </dsp:sp>
    <dsp:sp modelId="{08A16B87-0F46-47AE-B81D-43C363EF0DBC}">
      <dsp:nvSpPr>
        <dsp:cNvPr id="0" name=""/>
        <dsp:cNvSpPr/>
      </dsp:nvSpPr>
      <dsp:spPr>
        <a:xfrm>
          <a:off x="3151140" y="488293"/>
          <a:ext cx="1180404" cy="124292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k-KZ" sz="1100" kern="1200" dirty="0" smtClean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«Педагогикалық портфолио» </a:t>
          </a:r>
          <a:r>
            <a:rPr lang="kk-KZ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байқауының иегері,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Алматы 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</a:t>
          </a: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1140" y="488293"/>
        <a:ext cx="1180404" cy="1242928"/>
      </dsp:txXfrm>
    </dsp:sp>
    <dsp:sp modelId="{E152F1D4-66F2-4DD0-B7AD-93FAE3C5F803}">
      <dsp:nvSpPr>
        <dsp:cNvPr id="0" name=""/>
        <dsp:cNvSpPr/>
      </dsp:nvSpPr>
      <dsp:spPr>
        <a:xfrm rot="15042289">
          <a:off x="724119" y="841296"/>
          <a:ext cx="1598050" cy="454001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dirty="0" smtClean="0"/>
            <a:t>І орын иегері</a:t>
          </a:r>
          <a:endParaRPr lang="ru-RU" sz="1400" kern="1200" dirty="0"/>
        </a:p>
      </dsp:txBody>
      <dsp:txXfrm>
        <a:off x="815407" y="1019943"/>
        <a:ext cx="1460820" cy="226229"/>
      </dsp:txXfrm>
    </dsp:sp>
    <dsp:sp modelId="{1211C345-7C4E-43C9-9A47-16D3DA3A5BB4}">
      <dsp:nvSpPr>
        <dsp:cNvPr id="0" name=""/>
        <dsp:cNvSpPr/>
      </dsp:nvSpPr>
      <dsp:spPr>
        <a:xfrm rot="4670071">
          <a:off x="3748456" y="1134808"/>
          <a:ext cx="1598050" cy="454001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dirty="0" smtClean="0"/>
            <a:t>І орын иегері</a:t>
          </a:r>
          <a:endParaRPr lang="ru-RU" sz="1400" kern="1200" dirty="0"/>
        </a:p>
      </dsp:txBody>
      <dsp:txXfrm>
        <a:off x="3802611" y="1181620"/>
        <a:ext cx="1460820" cy="22622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63B1C-A4C1-440A-ABDE-6FDF15C6AE76}">
      <dsp:nvSpPr>
        <dsp:cNvPr id="0" name=""/>
        <dsp:cNvSpPr/>
      </dsp:nvSpPr>
      <dsp:spPr>
        <a:xfrm>
          <a:off x="3733860" y="0"/>
          <a:ext cx="2013468" cy="201377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895D19-3832-4F21-B7A7-57BA76646426}">
      <dsp:nvSpPr>
        <dsp:cNvPr id="0" name=""/>
        <dsp:cNvSpPr/>
      </dsp:nvSpPr>
      <dsp:spPr>
        <a:xfrm>
          <a:off x="3808140" y="538626"/>
          <a:ext cx="1902082" cy="86696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3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«Х</a:t>
          </a:r>
          <a:r>
            <a:rPr lang="en-US" sz="13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</a:t>
          </a:r>
          <a:r>
            <a:rPr lang="en-IN" sz="13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kk-KZ" sz="13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Сәтбаев оқулары», халықаралық ғылыми конференциясына қатысқаны үшін, </a:t>
          </a:r>
          <a:r>
            <a:rPr lang="ru-RU" sz="13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2017</a:t>
          </a:r>
          <a:endParaRPr lang="ru-RU" sz="1300" i="1" kern="1200" dirty="0">
            <a:solidFill>
              <a:schemeClr val="tx1"/>
            </a:solidFill>
          </a:endParaRPr>
        </a:p>
      </dsp:txBody>
      <dsp:txXfrm>
        <a:off x="3808140" y="538626"/>
        <a:ext cx="1902082" cy="866964"/>
      </dsp:txXfrm>
    </dsp:sp>
    <dsp:sp modelId="{71611155-EB22-47DC-9B62-B6A7454BE5FF}">
      <dsp:nvSpPr>
        <dsp:cNvPr id="0" name=""/>
        <dsp:cNvSpPr/>
      </dsp:nvSpPr>
      <dsp:spPr>
        <a:xfrm>
          <a:off x="3174626" y="1157062"/>
          <a:ext cx="2013468" cy="201377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D4F193-C4BF-4360-A7E2-7971B9649FE2}">
      <dsp:nvSpPr>
        <dsp:cNvPr id="0" name=""/>
        <dsp:cNvSpPr/>
      </dsp:nvSpPr>
      <dsp:spPr>
        <a:xfrm>
          <a:off x="2893631" y="1890789"/>
          <a:ext cx="2575459" cy="55928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 пәні бойынша республикалық олимпиаданың жүлдегерлерін даярлағаны үшін, </a:t>
          </a:r>
          <a:r>
            <a:rPr lang="ru-RU" sz="11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</a:t>
          </a:r>
          <a:endParaRPr lang="ru-RU" sz="11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3631" y="1890789"/>
        <a:ext cx="2575459" cy="559288"/>
      </dsp:txXfrm>
    </dsp:sp>
    <dsp:sp modelId="{A45856AB-B481-498D-A11C-AC04038C3DBC}">
      <dsp:nvSpPr>
        <dsp:cNvPr id="0" name=""/>
        <dsp:cNvSpPr/>
      </dsp:nvSpPr>
      <dsp:spPr>
        <a:xfrm>
          <a:off x="3877166" y="2452588"/>
          <a:ext cx="1729881" cy="173057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0AD8AC-14A5-4885-BF63-749F6D2829B6}">
      <dsp:nvSpPr>
        <dsp:cNvPr id="0" name=""/>
        <dsp:cNvSpPr/>
      </dsp:nvSpPr>
      <dsp:spPr>
        <a:xfrm>
          <a:off x="3816425" y="3056218"/>
          <a:ext cx="1849093" cy="55928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«Х</a:t>
          </a:r>
          <a:r>
            <a:rPr lang="en-IN" sz="11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1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</a:t>
          </a:r>
          <a:r>
            <a:rPr lang="kk-KZ" sz="11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Сәтбаев оқулары», халықаралық ғылыми конференциясына қатысқаны үшін, </a:t>
          </a:r>
          <a:r>
            <a:rPr lang="ru-RU" sz="11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  <a:endParaRPr lang="ru-RU" sz="1100" kern="1200" dirty="0"/>
        </a:p>
      </dsp:txBody>
      <dsp:txXfrm>
        <a:off x="3816425" y="3056218"/>
        <a:ext cx="1849093" cy="559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42134" y="183621"/>
            <a:ext cx="9210756" cy="484759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37" tIns="48619" rIns="97237" bIns="48619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24196" y="4300522"/>
            <a:ext cx="9239812" cy="1069579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401" y="1285347"/>
            <a:ext cx="8232537" cy="1429855"/>
          </a:xfrm>
        </p:spPr>
        <p:txBody>
          <a:bodyPr anchor="b">
            <a:norm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2801" y="2856325"/>
            <a:ext cx="6779737" cy="1183334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86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3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9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08E5-AB09-49E9-A22F-3657CD875E8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306B-DE0D-4EE2-B2D4-D245F65A0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08E5-AB09-49E9-A22F-3657CD875E8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306B-DE0D-4EE2-B2D4-D245F65A0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42134" y="183621"/>
            <a:ext cx="9210756" cy="1145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37" tIns="48619" rIns="97237" bIns="48619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08E5-AB09-49E9-A22F-3657CD875E8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306B-DE0D-4EE2-B2D4-D245F65A092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24196" y="573668"/>
            <a:ext cx="9239812" cy="1069579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1870" y="1162932"/>
            <a:ext cx="2179201" cy="3604409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4267" y="1162932"/>
            <a:ext cx="6376181" cy="3604410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08E5-AB09-49E9-A22F-3657CD875E8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306B-DE0D-4EE2-B2D4-D245F65A09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42134" y="183621"/>
            <a:ext cx="9210756" cy="3804624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37" tIns="48619" rIns="97237" bIns="48619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405457" y="3376497"/>
            <a:ext cx="3046718" cy="57353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7237" tIns="48619" rIns="97237" bIns="486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774388" y="3273438"/>
            <a:ext cx="5872758" cy="682866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7237" tIns="48619" rIns="97237" bIns="486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996193" y="3283297"/>
            <a:ext cx="5791692" cy="621927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7237" tIns="48619" rIns="97237" bIns="486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941579" y="3272543"/>
            <a:ext cx="3503838" cy="5233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7237" tIns="48619" rIns="97237" bIns="486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24196" y="3259996"/>
            <a:ext cx="9239812" cy="1068210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7237" tIns="48619" rIns="97237" bIns="486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883" y="1978832"/>
            <a:ext cx="8232537" cy="1224139"/>
          </a:xfrm>
        </p:spPr>
        <p:txBody>
          <a:bodyPr anchor="t">
            <a:normAutofit/>
          </a:bodyPr>
          <a:lstStyle>
            <a:lvl1pPr algn="ctr">
              <a:defRPr sz="47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8315" y="1154617"/>
            <a:ext cx="6797673" cy="754887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861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23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85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47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09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171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033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894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08E5-AB09-49E9-A22F-3657CD875E8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306B-DE0D-4EE2-B2D4-D245F65A0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08E5-AB09-49E9-A22F-3657CD875E8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306B-DE0D-4EE2-B2D4-D245F65A09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16714" y="2152036"/>
            <a:ext cx="4048471" cy="276900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920152" y="2152036"/>
            <a:ext cx="4048471" cy="276900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715" y="2151170"/>
            <a:ext cx="4048471" cy="513883"/>
          </a:xfrm>
        </p:spPr>
        <p:txBody>
          <a:bodyPr anchor="ctr"/>
          <a:lstStyle>
            <a:lvl1pPr marL="0" indent="0" algn="ctr">
              <a:buNone/>
              <a:defRPr sz="2600" b="0">
                <a:solidFill>
                  <a:schemeClr val="tx2"/>
                </a:solidFill>
                <a:latin typeface="+mj-lt"/>
              </a:defRPr>
            </a:lvl1pPr>
            <a:lvl2pPr marL="486186" indent="0">
              <a:buNone/>
              <a:defRPr sz="2100" b="1"/>
            </a:lvl2pPr>
            <a:lvl3pPr marL="972373" indent="0">
              <a:buNone/>
              <a:defRPr sz="1900" b="1"/>
            </a:lvl3pPr>
            <a:lvl4pPr marL="1458559" indent="0">
              <a:buNone/>
              <a:defRPr sz="1700" b="1"/>
            </a:lvl4pPr>
            <a:lvl5pPr marL="1944746" indent="0">
              <a:buNone/>
              <a:defRPr sz="1700" b="1"/>
            </a:lvl5pPr>
            <a:lvl6pPr marL="2430932" indent="0">
              <a:buNone/>
              <a:defRPr sz="1700" b="1"/>
            </a:lvl6pPr>
            <a:lvl7pPr marL="2917119" indent="0">
              <a:buNone/>
              <a:defRPr sz="1700" b="1"/>
            </a:lvl7pPr>
            <a:lvl8pPr marL="3403305" indent="0">
              <a:buNone/>
              <a:defRPr sz="1700" b="1"/>
            </a:lvl8pPr>
            <a:lvl9pPr marL="388949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7433" y="2754314"/>
            <a:ext cx="4046208" cy="2166471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3380" y="2151170"/>
            <a:ext cx="4048471" cy="513883"/>
          </a:xfrm>
        </p:spPr>
        <p:txBody>
          <a:bodyPr anchor="ctr"/>
          <a:lstStyle>
            <a:lvl1pPr marL="0" indent="0" algn="ctr">
              <a:buNone/>
              <a:defRPr sz="2600" b="0" i="0">
                <a:solidFill>
                  <a:schemeClr val="tx2"/>
                </a:solidFill>
                <a:latin typeface="+mj-lt"/>
              </a:defRPr>
            </a:lvl1pPr>
            <a:lvl2pPr marL="486186" indent="0">
              <a:buNone/>
              <a:defRPr sz="2100" b="1"/>
            </a:lvl2pPr>
            <a:lvl3pPr marL="972373" indent="0">
              <a:buNone/>
              <a:defRPr sz="1900" b="1"/>
            </a:lvl3pPr>
            <a:lvl4pPr marL="1458559" indent="0">
              <a:buNone/>
              <a:defRPr sz="1700" b="1"/>
            </a:lvl4pPr>
            <a:lvl5pPr marL="1944746" indent="0">
              <a:buNone/>
              <a:defRPr sz="1700" b="1"/>
            </a:lvl5pPr>
            <a:lvl6pPr marL="2430932" indent="0">
              <a:buNone/>
              <a:defRPr sz="1700" b="1"/>
            </a:lvl6pPr>
            <a:lvl7pPr marL="2917119" indent="0">
              <a:buNone/>
              <a:defRPr sz="1700" b="1"/>
            </a:lvl7pPr>
            <a:lvl8pPr marL="3403305" indent="0">
              <a:buNone/>
              <a:defRPr sz="1700" b="1"/>
            </a:lvl8pPr>
            <a:lvl9pPr marL="388949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017" y="2754314"/>
            <a:ext cx="4048471" cy="2166471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08E5-AB09-49E9-A22F-3657CD875E8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306B-DE0D-4EE2-B2D4-D245F65A0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08E5-AB09-49E9-A22F-3657CD875E8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306B-DE0D-4EE2-B2D4-D245F65A0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42134" y="183621"/>
            <a:ext cx="9210756" cy="1145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37" tIns="48619" rIns="97237" bIns="48619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24196" y="573667"/>
            <a:ext cx="9239812" cy="1068210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08E5-AB09-49E9-A22F-3657CD875E8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306B-DE0D-4EE2-B2D4-D245F65A0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42134" y="183621"/>
            <a:ext cx="9210756" cy="114579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37" tIns="48619" rIns="97237" bIns="48619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08E5-AB09-49E9-A22F-3657CD875E8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306B-DE0D-4EE2-B2D4-D245F65A09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8534" y="2876727"/>
            <a:ext cx="3551291" cy="15301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38"/>
              </a:spcAft>
              <a:buNone/>
              <a:defRPr sz="1900">
                <a:solidFill>
                  <a:schemeClr val="tx2"/>
                </a:solidFill>
              </a:defRPr>
            </a:lvl1pPr>
            <a:lvl2pPr marL="486186" indent="0">
              <a:buNone/>
              <a:defRPr sz="1300"/>
            </a:lvl2pPr>
            <a:lvl3pPr marL="972373" indent="0">
              <a:buNone/>
              <a:defRPr sz="1100"/>
            </a:lvl3pPr>
            <a:lvl4pPr marL="1458559" indent="0">
              <a:buNone/>
              <a:defRPr sz="1000"/>
            </a:lvl4pPr>
            <a:lvl5pPr marL="1944746" indent="0">
              <a:buNone/>
              <a:defRPr sz="1000"/>
            </a:lvl5pPr>
            <a:lvl6pPr marL="2430932" indent="0">
              <a:buNone/>
              <a:defRPr sz="1000"/>
            </a:lvl6pPr>
            <a:lvl7pPr marL="2917119" indent="0">
              <a:buNone/>
              <a:defRPr sz="1000"/>
            </a:lvl7pPr>
            <a:lvl8pPr marL="3403305" indent="0">
              <a:buNone/>
              <a:defRPr sz="1000"/>
            </a:lvl8pPr>
            <a:lvl9pPr marL="388949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24196" y="573668"/>
            <a:ext cx="9239812" cy="1069579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68534" y="1836208"/>
            <a:ext cx="3551291" cy="1006242"/>
          </a:xfrm>
        </p:spPr>
        <p:txBody>
          <a:bodyPr anchor="b">
            <a:noAutofit/>
          </a:bodyPr>
          <a:lstStyle>
            <a:lvl1pPr algn="l">
              <a:defRPr sz="3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7365" y="1468967"/>
            <a:ext cx="4135203" cy="3060347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7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7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42134" y="183621"/>
            <a:ext cx="9210756" cy="484759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37" tIns="48619" rIns="97237" bIns="48619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24196" y="4300522"/>
            <a:ext cx="9239812" cy="1069579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2714" y="272031"/>
            <a:ext cx="4038359" cy="1951823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6547" y="2237454"/>
            <a:ext cx="4044526" cy="1945021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86186" indent="0">
              <a:buNone/>
              <a:defRPr sz="1300"/>
            </a:lvl2pPr>
            <a:lvl3pPr marL="972373" indent="0">
              <a:buNone/>
              <a:defRPr sz="1100"/>
            </a:lvl3pPr>
            <a:lvl4pPr marL="1458559" indent="0">
              <a:buNone/>
              <a:defRPr sz="1000"/>
            </a:lvl4pPr>
            <a:lvl5pPr marL="1944746" indent="0">
              <a:buNone/>
              <a:defRPr sz="1000"/>
            </a:lvl5pPr>
            <a:lvl6pPr marL="2430932" indent="0">
              <a:buNone/>
              <a:defRPr sz="1000"/>
            </a:lvl6pPr>
            <a:lvl7pPr marL="2917119" indent="0">
              <a:buNone/>
              <a:defRPr sz="1000"/>
            </a:lvl7pPr>
            <a:lvl8pPr marL="3403305" indent="0">
              <a:buNone/>
              <a:defRPr sz="1000"/>
            </a:lvl8pPr>
            <a:lvl9pPr marL="388949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908E5-AB09-49E9-A22F-3657CD875E8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306B-DE0D-4EE2-B2D4-D245F65A09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87823" y="1101725"/>
            <a:ext cx="3777282" cy="2350347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400">
                <a:solidFill>
                  <a:schemeClr val="bg1"/>
                </a:solidFill>
              </a:defRPr>
            </a:lvl1pPr>
            <a:lvl2pPr marL="486186" indent="0">
              <a:buNone/>
              <a:defRPr sz="3000"/>
            </a:lvl2pPr>
            <a:lvl3pPr marL="972373" indent="0">
              <a:buNone/>
              <a:defRPr sz="2600"/>
            </a:lvl3pPr>
            <a:lvl4pPr marL="1458559" indent="0">
              <a:buNone/>
              <a:defRPr sz="2100"/>
            </a:lvl4pPr>
            <a:lvl5pPr marL="1944746" indent="0">
              <a:buNone/>
              <a:defRPr sz="2100"/>
            </a:lvl5pPr>
            <a:lvl6pPr marL="2430932" indent="0">
              <a:buNone/>
              <a:defRPr sz="2100"/>
            </a:lvl6pPr>
            <a:lvl7pPr marL="2917119" indent="0">
              <a:buNone/>
              <a:defRPr sz="2100"/>
            </a:lvl7pPr>
            <a:lvl8pPr marL="3403305" indent="0">
              <a:buNone/>
              <a:defRPr sz="2100"/>
            </a:lvl8pPr>
            <a:lvl9pPr marL="3889492" indent="0">
              <a:buNone/>
              <a:defRPr sz="21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42134" y="183621"/>
            <a:ext cx="9210756" cy="1983105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37" tIns="48619" rIns="97237" bIns="48619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24196" y="1348986"/>
            <a:ext cx="9239812" cy="1068210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267" y="271759"/>
            <a:ext cx="8716804" cy="1006242"/>
          </a:xfrm>
          <a:prstGeom prst="rect">
            <a:avLst/>
          </a:prstGeom>
        </p:spPr>
        <p:txBody>
          <a:bodyPr vert="horz" lIns="97237" tIns="48619" rIns="97237" bIns="4861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69369" y="5020386"/>
            <a:ext cx="4010868" cy="293284"/>
          </a:xfrm>
          <a:prstGeom prst="rect">
            <a:avLst/>
          </a:prstGeom>
        </p:spPr>
        <p:txBody>
          <a:bodyPr vert="horz" lIns="97237" tIns="48619" rIns="97237" bIns="48619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4A908E5-AB09-49E9-A22F-3657CD875E8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03" y="5020386"/>
            <a:ext cx="4010869" cy="293284"/>
          </a:xfrm>
          <a:prstGeom prst="rect">
            <a:avLst/>
          </a:prstGeom>
        </p:spPr>
        <p:txBody>
          <a:bodyPr vert="horz" lIns="97237" tIns="48619" rIns="97237" bIns="48619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7366" y="5020386"/>
            <a:ext cx="1230608" cy="293284"/>
          </a:xfrm>
          <a:prstGeom prst="rect">
            <a:avLst/>
          </a:prstGeom>
        </p:spPr>
        <p:txBody>
          <a:bodyPr vert="horz" lIns="97237" tIns="48619" rIns="97237" bIns="48619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6023306B-DE0D-4EE2-B2D4-D245F65A09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696" y="2149044"/>
            <a:ext cx="7846917" cy="2771740"/>
          </a:xfrm>
          <a:prstGeom prst="rect">
            <a:avLst/>
          </a:prstGeom>
        </p:spPr>
        <p:txBody>
          <a:bodyPr vert="horz" lIns="97237" tIns="48619" rIns="97237" bIns="4861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72373" rtl="0" eaLnBrk="1" latinLnBrk="0" hangingPunct="1">
        <a:spcBef>
          <a:spcPct val="0"/>
        </a:spcBef>
        <a:buNone/>
        <a:defRPr sz="47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91712" indent="-291712" algn="l" defTabSz="97237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612798" indent="-291712" algn="l" defTabSz="97237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909912" indent="-243093" algn="l" defTabSz="97237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215466" indent="-243093" algn="l" defTabSz="97237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555797" indent="-243093" algn="l" defTabSz="97237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1896127" indent="-243093" algn="l" defTabSz="972373" rtl="0" eaLnBrk="1" latinLnBrk="0" hangingPunct="1">
        <a:spcBef>
          <a:spcPts val="408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236458" indent="-243093" algn="l" defTabSz="972373" rtl="0" eaLnBrk="1" latinLnBrk="0" hangingPunct="1">
        <a:spcBef>
          <a:spcPts val="408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576788" indent="-243093" algn="l" defTabSz="972373" rtl="0" eaLnBrk="1" latinLnBrk="0" hangingPunct="1">
        <a:spcBef>
          <a:spcPts val="408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917119" indent="-243093" algn="l" defTabSz="972373" rtl="0" eaLnBrk="1" latinLnBrk="0" hangingPunct="1">
        <a:spcBef>
          <a:spcPts val="408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186" algn="l" defTabSz="972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373" algn="l" defTabSz="972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559" algn="l" defTabSz="972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746" algn="l" defTabSz="972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932" algn="l" defTabSz="972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7119" algn="l" defTabSz="972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3305" algn="l" defTabSz="972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9492" algn="l" defTabSz="972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microsoft.com/office/2007/relationships/diagramDrawing" Target="../diagrams/drawing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3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42.jpeg"/><Relationship Id="rId4" Type="http://schemas.openxmlformats.org/officeDocument/2006/relationships/diagramLayout" Target="../diagrams/layout10.xml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3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2801" y="382882"/>
            <a:ext cx="6745791" cy="4569341"/>
          </a:xfrm>
        </p:spPr>
        <p:txBody>
          <a:bodyPr>
            <a:normAutofit fontScale="92500" lnSpcReduction="10000"/>
          </a:bodyPr>
          <a:lstStyle/>
          <a:p>
            <a:r>
              <a:rPr lang="kk-KZ" sz="3800" dirty="0">
                <a:latin typeface="Times New Roman" pitchFamily="18" charset="0"/>
                <a:cs typeface="Times New Roman" pitchFamily="18" charset="0"/>
              </a:rPr>
              <a:t>«Қараағаш ЖОББМ» КММ</a:t>
            </a:r>
          </a:p>
          <a:p>
            <a:r>
              <a:rPr lang="kk-KZ" sz="7700" dirty="0"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r>
              <a:rPr lang="kk-KZ" sz="3400" dirty="0">
                <a:latin typeface="Times New Roman" pitchFamily="18" charset="0"/>
                <a:cs typeface="Times New Roman" pitchFamily="18" charset="0"/>
              </a:rPr>
              <a:t>Математика пәнінің мұғалімі</a:t>
            </a:r>
          </a:p>
          <a:p>
            <a:r>
              <a:rPr lang="kk-KZ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Укужанова</a:t>
            </a:r>
          </a:p>
          <a:p>
            <a:r>
              <a:rPr lang="kk-KZ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Кульзия</a:t>
            </a:r>
          </a:p>
          <a:p>
            <a:r>
              <a:rPr lang="kk-KZ" sz="4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Курметовна</a:t>
            </a:r>
            <a:endParaRPr lang="ru-RU" sz="4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8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992400"/>
              </p:ext>
            </p:extLst>
          </p:nvPr>
        </p:nvGraphicFramePr>
        <p:xfrm>
          <a:off x="266411" y="1057680"/>
          <a:ext cx="7466122" cy="2771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2"/>
          <p:cNvSpPr txBox="1">
            <a:spLocks noGrp="1"/>
          </p:cNvSpPr>
          <p:nvPr>
            <p:ph type="title"/>
          </p:nvPr>
        </p:nvSpPr>
        <p:spPr>
          <a:xfrm>
            <a:off x="484267" y="271759"/>
            <a:ext cx="8716804" cy="400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Біліктілік санаты туралы мәліметтер</a:t>
            </a:r>
            <a:endParaRPr lang="ru-RU" sz="3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896" y="2754313"/>
            <a:ext cx="1983045" cy="262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305" y="903440"/>
            <a:ext cx="2050894" cy="25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37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29120" y="968220"/>
            <a:ext cx="7322015" cy="4318702"/>
            <a:chOff x="2700635" y="843558"/>
            <a:chExt cx="3750667" cy="3750667"/>
          </a:xfrm>
        </p:grpSpPr>
        <p:sp>
          <p:nvSpPr>
            <p:cNvPr id="7" name="Ромб 6"/>
            <p:cNvSpPr/>
            <p:nvPr/>
          </p:nvSpPr>
          <p:spPr>
            <a:xfrm>
              <a:off x="2700635" y="843558"/>
              <a:ext cx="3750667" cy="3750667"/>
            </a:xfrm>
            <a:prstGeom prst="diamon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3056948" y="1199871"/>
              <a:ext cx="1519020" cy="1462760"/>
            </a:xfrm>
            <a:custGeom>
              <a:avLst/>
              <a:gdLst>
                <a:gd name="connsiteX0" fmla="*/ 0 w 1462760"/>
                <a:gd name="connsiteY0" fmla="*/ 243798 h 1462760"/>
                <a:gd name="connsiteX1" fmla="*/ 243798 w 1462760"/>
                <a:gd name="connsiteY1" fmla="*/ 0 h 1462760"/>
                <a:gd name="connsiteX2" fmla="*/ 1218962 w 1462760"/>
                <a:gd name="connsiteY2" fmla="*/ 0 h 1462760"/>
                <a:gd name="connsiteX3" fmla="*/ 1462760 w 1462760"/>
                <a:gd name="connsiteY3" fmla="*/ 243798 h 1462760"/>
                <a:gd name="connsiteX4" fmla="*/ 1462760 w 1462760"/>
                <a:gd name="connsiteY4" fmla="*/ 1218962 h 1462760"/>
                <a:gd name="connsiteX5" fmla="*/ 1218962 w 1462760"/>
                <a:gd name="connsiteY5" fmla="*/ 1462760 h 1462760"/>
                <a:gd name="connsiteX6" fmla="*/ 243798 w 1462760"/>
                <a:gd name="connsiteY6" fmla="*/ 1462760 h 1462760"/>
                <a:gd name="connsiteX7" fmla="*/ 0 w 1462760"/>
                <a:gd name="connsiteY7" fmla="*/ 1218962 h 1462760"/>
                <a:gd name="connsiteX8" fmla="*/ 0 w 1462760"/>
                <a:gd name="connsiteY8" fmla="*/ 243798 h 146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760" h="1462760">
                  <a:moveTo>
                    <a:pt x="0" y="243798"/>
                  </a:moveTo>
                  <a:cubicBezTo>
                    <a:pt x="0" y="109152"/>
                    <a:pt x="109152" y="0"/>
                    <a:pt x="243798" y="0"/>
                  </a:cubicBezTo>
                  <a:lnTo>
                    <a:pt x="1218962" y="0"/>
                  </a:lnTo>
                  <a:cubicBezTo>
                    <a:pt x="1353608" y="0"/>
                    <a:pt x="1462760" y="109152"/>
                    <a:pt x="1462760" y="243798"/>
                  </a:cubicBezTo>
                  <a:lnTo>
                    <a:pt x="1462760" y="1218962"/>
                  </a:lnTo>
                  <a:cubicBezTo>
                    <a:pt x="1462760" y="1353608"/>
                    <a:pt x="1353608" y="1462760"/>
                    <a:pt x="1218962" y="1462760"/>
                  </a:cubicBezTo>
                  <a:lnTo>
                    <a:pt x="243798" y="1462760"/>
                  </a:lnTo>
                  <a:cubicBezTo>
                    <a:pt x="109152" y="1462760"/>
                    <a:pt x="0" y="1353608"/>
                    <a:pt x="0" y="1218962"/>
                  </a:cubicBezTo>
                  <a:lnTo>
                    <a:pt x="0" y="243798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78086" tIns="178086" rIns="178086" bIns="178086" numCol="1" spcCol="1270" anchor="ctr" anchorCtr="0">
              <a:noAutofit/>
            </a:bodyPr>
            <a:lstStyle/>
            <a:p>
              <a:pPr algn="ctr" defTabSz="1323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2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«Х</a:t>
              </a:r>
              <a:r>
                <a:rPr lang="en-IN" sz="2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VII</a:t>
              </a:r>
              <a:r>
                <a:rPr lang="kk-KZ" sz="2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Сәтбаев оқулары», халықаралық ғылыми конференция, Павлодар, </a:t>
              </a:r>
              <a:r>
                <a:rPr lang="ru-RU" sz="2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2017</a:t>
              </a: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632229" y="1199871"/>
              <a:ext cx="1462760" cy="1462760"/>
            </a:xfrm>
            <a:custGeom>
              <a:avLst/>
              <a:gdLst>
                <a:gd name="connsiteX0" fmla="*/ 0 w 1462760"/>
                <a:gd name="connsiteY0" fmla="*/ 243798 h 1462760"/>
                <a:gd name="connsiteX1" fmla="*/ 243798 w 1462760"/>
                <a:gd name="connsiteY1" fmla="*/ 0 h 1462760"/>
                <a:gd name="connsiteX2" fmla="*/ 1218962 w 1462760"/>
                <a:gd name="connsiteY2" fmla="*/ 0 h 1462760"/>
                <a:gd name="connsiteX3" fmla="*/ 1462760 w 1462760"/>
                <a:gd name="connsiteY3" fmla="*/ 243798 h 1462760"/>
                <a:gd name="connsiteX4" fmla="*/ 1462760 w 1462760"/>
                <a:gd name="connsiteY4" fmla="*/ 1218962 h 1462760"/>
                <a:gd name="connsiteX5" fmla="*/ 1218962 w 1462760"/>
                <a:gd name="connsiteY5" fmla="*/ 1462760 h 1462760"/>
                <a:gd name="connsiteX6" fmla="*/ 243798 w 1462760"/>
                <a:gd name="connsiteY6" fmla="*/ 1462760 h 1462760"/>
                <a:gd name="connsiteX7" fmla="*/ 0 w 1462760"/>
                <a:gd name="connsiteY7" fmla="*/ 1218962 h 1462760"/>
                <a:gd name="connsiteX8" fmla="*/ 0 w 1462760"/>
                <a:gd name="connsiteY8" fmla="*/ 243798 h 146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760" h="1462760">
                  <a:moveTo>
                    <a:pt x="0" y="243798"/>
                  </a:moveTo>
                  <a:cubicBezTo>
                    <a:pt x="0" y="109152"/>
                    <a:pt x="109152" y="0"/>
                    <a:pt x="243798" y="0"/>
                  </a:cubicBezTo>
                  <a:lnTo>
                    <a:pt x="1218962" y="0"/>
                  </a:lnTo>
                  <a:cubicBezTo>
                    <a:pt x="1353608" y="0"/>
                    <a:pt x="1462760" y="109152"/>
                    <a:pt x="1462760" y="243798"/>
                  </a:cubicBezTo>
                  <a:lnTo>
                    <a:pt x="1462760" y="1218962"/>
                  </a:lnTo>
                  <a:cubicBezTo>
                    <a:pt x="1462760" y="1353608"/>
                    <a:pt x="1353608" y="1462760"/>
                    <a:pt x="1218962" y="1462760"/>
                  </a:cubicBezTo>
                  <a:lnTo>
                    <a:pt x="243798" y="1462760"/>
                  </a:lnTo>
                  <a:cubicBezTo>
                    <a:pt x="109152" y="1462760"/>
                    <a:pt x="0" y="1353608"/>
                    <a:pt x="0" y="1218962"/>
                  </a:cubicBezTo>
                  <a:lnTo>
                    <a:pt x="0" y="243798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78086" tIns="178086" rIns="178086" bIns="178086" numCol="1" spcCol="1270" anchor="ctr" anchorCtr="0">
              <a:noAutofit/>
            </a:bodyPr>
            <a:lstStyle/>
            <a:p>
              <a:pPr algn="ctr" defTabSz="1323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056948" y="2775151"/>
              <a:ext cx="1462760" cy="1462760"/>
            </a:xfrm>
            <a:custGeom>
              <a:avLst/>
              <a:gdLst>
                <a:gd name="connsiteX0" fmla="*/ 0 w 1462760"/>
                <a:gd name="connsiteY0" fmla="*/ 243798 h 1462760"/>
                <a:gd name="connsiteX1" fmla="*/ 243798 w 1462760"/>
                <a:gd name="connsiteY1" fmla="*/ 0 h 1462760"/>
                <a:gd name="connsiteX2" fmla="*/ 1218962 w 1462760"/>
                <a:gd name="connsiteY2" fmla="*/ 0 h 1462760"/>
                <a:gd name="connsiteX3" fmla="*/ 1462760 w 1462760"/>
                <a:gd name="connsiteY3" fmla="*/ 243798 h 1462760"/>
                <a:gd name="connsiteX4" fmla="*/ 1462760 w 1462760"/>
                <a:gd name="connsiteY4" fmla="*/ 1218962 h 1462760"/>
                <a:gd name="connsiteX5" fmla="*/ 1218962 w 1462760"/>
                <a:gd name="connsiteY5" fmla="*/ 1462760 h 1462760"/>
                <a:gd name="connsiteX6" fmla="*/ 243798 w 1462760"/>
                <a:gd name="connsiteY6" fmla="*/ 1462760 h 1462760"/>
                <a:gd name="connsiteX7" fmla="*/ 0 w 1462760"/>
                <a:gd name="connsiteY7" fmla="*/ 1218962 h 1462760"/>
                <a:gd name="connsiteX8" fmla="*/ 0 w 1462760"/>
                <a:gd name="connsiteY8" fmla="*/ 243798 h 146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760" h="1462760">
                  <a:moveTo>
                    <a:pt x="0" y="243798"/>
                  </a:moveTo>
                  <a:cubicBezTo>
                    <a:pt x="0" y="109152"/>
                    <a:pt x="109152" y="0"/>
                    <a:pt x="243798" y="0"/>
                  </a:cubicBezTo>
                  <a:lnTo>
                    <a:pt x="1218962" y="0"/>
                  </a:lnTo>
                  <a:cubicBezTo>
                    <a:pt x="1353608" y="0"/>
                    <a:pt x="1462760" y="109152"/>
                    <a:pt x="1462760" y="243798"/>
                  </a:cubicBezTo>
                  <a:lnTo>
                    <a:pt x="1462760" y="1218962"/>
                  </a:lnTo>
                  <a:cubicBezTo>
                    <a:pt x="1462760" y="1353608"/>
                    <a:pt x="1353608" y="1462760"/>
                    <a:pt x="1218962" y="1462760"/>
                  </a:cubicBezTo>
                  <a:lnTo>
                    <a:pt x="243798" y="1462760"/>
                  </a:lnTo>
                  <a:cubicBezTo>
                    <a:pt x="109152" y="1462760"/>
                    <a:pt x="0" y="1353608"/>
                    <a:pt x="0" y="1218962"/>
                  </a:cubicBezTo>
                  <a:lnTo>
                    <a:pt x="0" y="243798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78086" tIns="178086" rIns="178086" bIns="178086" numCol="1" spcCol="1270" anchor="ctr" anchorCtr="0">
              <a:noAutofit/>
            </a:bodyPr>
            <a:lstStyle/>
            <a:p>
              <a:pPr algn="ctr" defTabSz="1323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Атамекен</a:t>
              </a:r>
              <a:r>
                <a:rPr lang="ru-RU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kk-KZ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Әдістемелік көмек. Мерзімді баспасөз басылымы, Алматы, </a:t>
              </a:r>
              <a:r>
                <a:rPr lang="ru-RU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4632229" y="2775151"/>
              <a:ext cx="1462760" cy="1462760"/>
            </a:xfrm>
            <a:custGeom>
              <a:avLst/>
              <a:gdLst>
                <a:gd name="connsiteX0" fmla="*/ 0 w 1462760"/>
                <a:gd name="connsiteY0" fmla="*/ 243798 h 1462760"/>
                <a:gd name="connsiteX1" fmla="*/ 243798 w 1462760"/>
                <a:gd name="connsiteY1" fmla="*/ 0 h 1462760"/>
                <a:gd name="connsiteX2" fmla="*/ 1218962 w 1462760"/>
                <a:gd name="connsiteY2" fmla="*/ 0 h 1462760"/>
                <a:gd name="connsiteX3" fmla="*/ 1462760 w 1462760"/>
                <a:gd name="connsiteY3" fmla="*/ 243798 h 1462760"/>
                <a:gd name="connsiteX4" fmla="*/ 1462760 w 1462760"/>
                <a:gd name="connsiteY4" fmla="*/ 1218962 h 1462760"/>
                <a:gd name="connsiteX5" fmla="*/ 1218962 w 1462760"/>
                <a:gd name="connsiteY5" fmla="*/ 1462760 h 1462760"/>
                <a:gd name="connsiteX6" fmla="*/ 243798 w 1462760"/>
                <a:gd name="connsiteY6" fmla="*/ 1462760 h 1462760"/>
                <a:gd name="connsiteX7" fmla="*/ 0 w 1462760"/>
                <a:gd name="connsiteY7" fmla="*/ 1218962 h 1462760"/>
                <a:gd name="connsiteX8" fmla="*/ 0 w 1462760"/>
                <a:gd name="connsiteY8" fmla="*/ 243798 h 146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760" h="1462760">
                  <a:moveTo>
                    <a:pt x="0" y="243798"/>
                  </a:moveTo>
                  <a:cubicBezTo>
                    <a:pt x="0" y="109152"/>
                    <a:pt x="109152" y="0"/>
                    <a:pt x="243798" y="0"/>
                  </a:cubicBezTo>
                  <a:lnTo>
                    <a:pt x="1218962" y="0"/>
                  </a:lnTo>
                  <a:cubicBezTo>
                    <a:pt x="1353608" y="0"/>
                    <a:pt x="1462760" y="109152"/>
                    <a:pt x="1462760" y="243798"/>
                  </a:cubicBezTo>
                  <a:lnTo>
                    <a:pt x="1462760" y="1218962"/>
                  </a:lnTo>
                  <a:cubicBezTo>
                    <a:pt x="1462760" y="1353608"/>
                    <a:pt x="1353608" y="1462760"/>
                    <a:pt x="1218962" y="1462760"/>
                  </a:cubicBezTo>
                  <a:lnTo>
                    <a:pt x="243798" y="1462760"/>
                  </a:lnTo>
                  <a:cubicBezTo>
                    <a:pt x="109152" y="1462760"/>
                    <a:pt x="0" y="1353608"/>
                    <a:pt x="0" y="1218962"/>
                  </a:cubicBezTo>
                  <a:lnTo>
                    <a:pt x="0" y="243798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78086" tIns="178086" rIns="178086" bIns="178086" numCol="1" spcCol="1270" anchor="ctr" anchorCtr="0">
              <a:noAutofit/>
            </a:bodyPr>
            <a:lstStyle/>
            <a:p>
              <a:pPr algn="ctr" defTabSz="132350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/>
            </a:p>
          </p:txBody>
        </p:sp>
      </p:grpSp>
      <p:sp>
        <p:nvSpPr>
          <p:cNvPr id="4" name="Заголовок 2"/>
          <p:cNvSpPr txBox="1">
            <a:spLocks noGrp="1"/>
          </p:cNvSpPr>
          <p:nvPr>
            <p:ph type="title"/>
          </p:nvPr>
        </p:nvSpPr>
        <p:spPr>
          <a:xfrm>
            <a:off x="484267" y="271759"/>
            <a:ext cx="8716804" cy="5545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Басылымда, жинақтарда жарық көрген мақалалар</a:t>
            </a: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66398" y="1386146"/>
            <a:ext cx="3007611" cy="1760197"/>
          </a:xfrm>
          <a:prstGeom prst="rect">
            <a:avLst/>
          </a:prstGeom>
        </p:spPr>
        <p:txBody>
          <a:bodyPr wrap="square" lIns="97237" tIns="48619" rIns="97237" bIns="48619">
            <a:spAutoFit/>
          </a:bodyPr>
          <a:lstStyle/>
          <a:p>
            <a:pPr algn="ctr" defTabSz="1323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IN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kk-KZ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Ахметов оқулары. Заманауи білім беру үдерісі: тәжірибелер, мәселелер, перспективалар», халықаралық ғылыми практикалық  конференция, Павлодар,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99958" y="3451061"/>
            <a:ext cx="2794152" cy="1166872"/>
          </a:xfrm>
          <a:prstGeom prst="rect">
            <a:avLst/>
          </a:prstGeom>
        </p:spPr>
        <p:txBody>
          <a:bodyPr wrap="square" lIns="97237" tIns="48619" rIns="97237" bIns="48619">
            <a:spAutoFit/>
          </a:bodyPr>
          <a:lstStyle/>
          <a:p>
            <a:pPr algn="ctr" defTabSz="1323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I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kk-K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kk-K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Сәтбаев оқулары», халықаралық ғылыми конференция, </a:t>
            </a:r>
            <a:r>
              <a:rPr lang="kk-K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Павлодар,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0"/>
          <a:stretch/>
        </p:blipFill>
        <p:spPr bwMode="auto">
          <a:xfrm>
            <a:off x="306165" y="2722482"/>
            <a:ext cx="1983045" cy="262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484267" y="271759"/>
            <a:ext cx="8716804" cy="466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Басылымда, жинақтарда жарық көрген </a:t>
            </a:r>
            <a:r>
              <a:rPr lang="kk-KZ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мақалалардың сертификаттары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33" y="2952327"/>
            <a:ext cx="3528392" cy="239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37" y="812077"/>
            <a:ext cx="2808312" cy="1890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9" r="14609"/>
          <a:stretch/>
        </p:blipFill>
        <p:spPr bwMode="auto">
          <a:xfrm>
            <a:off x="5849775" y="903225"/>
            <a:ext cx="2809318" cy="2049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2" b="21705"/>
          <a:stretch/>
        </p:blipFill>
        <p:spPr bwMode="auto">
          <a:xfrm>
            <a:off x="2610421" y="2780167"/>
            <a:ext cx="1227289" cy="136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9" b="19574"/>
          <a:stretch/>
        </p:blipFill>
        <p:spPr bwMode="auto">
          <a:xfrm>
            <a:off x="2368078" y="4194472"/>
            <a:ext cx="175451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Выгнутая вниз стрелка 8"/>
          <p:cNvSpPr/>
          <p:nvPr/>
        </p:nvSpPr>
        <p:spPr>
          <a:xfrm rot="15951140">
            <a:off x="3826643" y="3770650"/>
            <a:ext cx="962804" cy="346044"/>
          </a:xfrm>
          <a:prstGeom prst="curvedUpArrow">
            <a:avLst>
              <a:gd name="adj1" fmla="val 25000"/>
              <a:gd name="adj2" fmla="val 45986"/>
              <a:gd name="adj3" fmla="val 380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2178373" y="3586419"/>
            <a:ext cx="586019" cy="20376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8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760783"/>
              </p:ext>
            </p:extLst>
          </p:nvPr>
        </p:nvGraphicFramePr>
        <p:xfrm>
          <a:off x="369950" y="2106240"/>
          <a:ext cx="4552950" cy="129614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88670"/>
                <a:gridCol w="697230"/>
                <a:gridCol w="723900"/>
                <a:gridCol w="723900"/>
                <a:gridCol w="809625"/>
                <a:gridCol w="809625"/>
              </a:tblGrid>
              <a:tr h="5002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 жылдары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сынып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сынып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сынып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сынып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Жалпы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5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5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>
          <a:xfrm>
            <a:off x="484267" y="271759"/>
            <a:ext cx="8716804" cy="394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8866581"/>
              </p:ext>
            </p:extLst>
          </p:nvPr>
        </p:nvGraphicFramePr>
        <p:xfrm>
          <a:off x="5130701" y="1674192"/>
          <a:ext cx="4392488" cy="3410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ятно 1 5"/>
          <p:cNvSpPr/>
          <p:nvPr/>
        </p:nvSpPr>
        <p:spPr>
          <a:xfrm>
            <a:off x="234157" y="738088"/>
            <a:ext cx="4824536" cy="108012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</a:t>
            </a:r>
            <a:r>
              <a:rPr lang="kk-KZ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 бойынша білім сапасының мониторингісі</a:t>
            </a:r>
            <a:endParaRPr lang="ru-RU" sz="1200" b="1" i="1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203239704"/>
              </p:ext>
            </p:extLst>
          </p:nvPr>
        </p:nvGraphicFramePr>
        <p:xfrm>
          <a:off x="810221" y="3546400"/>
          <a:ext cx="381642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30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 noGrp="1"/>
          </p:cNvSpPr>
          <p:nvPr>
            <p:ph type="title"/>
          </p:nvPr>
        </p:nvSpPr>
        <p:spPr>
          <a:xfrm>
            <a:off x="484267" y="199751"/>
            <a:ext cx="8716804" cy="394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жетістіктерім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Лента лицом вниз 4"/>
          <p:cNvSpPr/>
          <p:nvPr/>
        </p:nvSpPr>
        <p:spPr>
          <a:xfrm>
            <a:off x="2394397" y="666080"/>
            <a:ext cx="4536504" cy="720080"/>
          </a:xfrm>
          <a:prstGeom prst="ribb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5BD07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Дипломдар</a:t>
            </a:r>
            <a:endParaRPr lang="ru-RU" sz="2000" b="1" dirty="0">
              <a:solidFill>
                <a:srgbClr val="5BD07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93285372"/>
              </p:ext>
            </p:extLst>
          </p:nvPr>
        </p:nvGraphicFramePr>
        <p:xfrm>
          <a:off x="2754437" y="1314152"/>
          <a:ext cx="4032448" cy="2525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3" descr="C:\Users\Makhabbat\Desktop\укк\мои достижения\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65001" y="3272788"/>
            <a:ext cx="1701561" cy="259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Makhabbat\Desktop\укк\мои достижения\0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37" y="1607833"/>
            <a:ext cx="237626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Makhabbat\Desktop\укк\мои достижения\клевер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53" y="1607833"/>
            <a:ext cx="239126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4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 noGrp="1"/>
          </p:cNvSpPr>
          <p:nvPr>
            <p:ph type="title"/>
          </p:nvPr>
        </p:nvSpPr>
        <p:spPr>
          <a:xfrm>
            <a:off x="484267" y="271759"/>
            <a:ext cx="8716804" cy="466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жетістіктерім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Лента лицом вниз 4"/>
          <p:cNvSpPr/>
          <p:nvPr/>
        </p:nvSpPr>
        <p:spPr>
          <a:xfrm>
            <a:off x="2394397" y="882104"/>
            <a:ext cx="4536504" cy="720080"/>
          </a:xfrm>
          <a:prstGeom prst="ribb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5BD07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Дипломдар</a:t>
            </a:r>
            <a:endParaRPr lang="ru-RU" sz="2000" b="1" dirty="0">
              <a:solidFill>
                <a:srgbClr val="5BD07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Makhabbat\Desktop\укк\мои достижения\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17" y="2898328"/>
            <a:ext cx="20162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akhabbat\Desktop\все из раб стола февраль 2020\укк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55973" y="561430"/>
            <a:ext cx="187893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Makhabbat\Desktop\все из раб стола февраль 2020\укк\lbgkj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74" y="3258368"/>
            <a:ext cx="266429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58333874"/>
              </p:ext>
            </p:extLst>
          </p:nvPr>
        </p:nvGraphicFramePr>
        <p:xfrm>
          <a:off x="2754437" y="1607133"/>
          <a:ext cx="4032448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C:\Users\Makhabbat\Desktop\диплом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2" y="1092126"/>
            <a:ext cx="2348833" cy="16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9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7" y="1396909"/>
            <a:ext cx="288032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419" y="2467737"/>
            <a:ext cx="4297919" cy="304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84267" y="199751"/>
            <a:ext cx="8716804" cy="394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жетістіктерім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Лента лицом вниз 6"/>
          <p:cNvSpPr/>
          <p:nvPr/>
        </p:nvSpPr>
        <p:spPr>
          <a:xfrm>
            <a:off x="2394397" y="666080"/>
            <a:ext cx="4536504" cy="720080"/>
          </a:xfrm>
          <a:prstGeom prst="ribb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5BD07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Дипломдар</a:t>
            </a:r>
            <a:endParaRPr lang="ru-RU" sz="2000" b="1" dirty="0">
              <a:solidFill>
                <a:srgbClr val="5BD07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90393384"/>
              </p:ext>
            </p:extLst>
          </p:nvPr>
        </p:nvGraphicFramePr>
        <p:xfrm>
          <a:off x="1962349" y="1399437"/>
          <a:ext cx="6120680" cy="221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7743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1614193"/>
              </p:ext>
            </p:extLst>
          </p:nvPr>
        </p:nvGraphicFramePr>
        <p:xfrm>
          <a:off x="450181" y="738088"/>
          <a:ext cx="8640960" cy="4183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2"/>
          <p:cNvSpPr txBox="1">
            <a:spLocks noGrp="1"/>
          </p:cNvSpPr>
          <p:nvPr>
            <p:ph type="title"/>
          </p:nvPr>
        </p:nvSpPr>
        <p:spPr>
          <a:xfrm>
            <a:off x="484267" y="271759"/>
            <a:ext cx="8716804" cy="466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жетістіктерім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ятно 1 5"/>
          <p:cNvSpPr/>
          <p:nvPr/>
        </p:nvSpPr>
        <p:spPr>
          <a:xfrm>
            <a:off x="738213" y="954112"/>
            <a:ext cx="3240360" cy="1224136"/>
          </a:xfrm>
          <a:prstGeom prst="irregularSeal1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8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хаттар</a:t>
            </a:r>
            <a:endParaRPr lang="ru-RU" sz="18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Makhabbat\Desktop\укк\мои достижения\0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13" y="3258368"/>
            <a:ext cx="2040900" cy="22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Makhabbat\Desktop\укк\мои достижения\0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29" y="810096"/>
            <a:ext cx="1728192" cy="23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Makhabbat\Desktop\укк\мои достижения\клевер алгыс хат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25" y="2600108"/>
            <a:ext cx="1710603" cy="201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59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6" y="95274"/>
            <a:ext cx="873601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7-конечная звезда 3"/>
          <p:cNvSpPr/>
          <p:nvPr/>
        </p:nvSpPr>
        <p:spPr>
          <a:xfrm>
            <a:off x="3018849" y="843049"/>
            <a:ext cx="3672408" cy="687127"/>
          </a:xfrm>
          <a:prstGeom prst="star7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Мадақтамалар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25931732"/>
              </p:ext>
            </p:extLst>
          </p:nvPr>
        </p:nvGraphicFramePr>
        <p:xfrm>
          <a:off x="1386285" y="1186612"/>
          <a:ext cx="6552728" cy="2791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C:\Users\Makhabbat\Desktop\все из раб стола февраль 2020\укк\мои достижения\0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7" y="2625376"/>
            <a:ext cx="1867063" cy="2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khabbat\Desktop\все из раб стола февраль 2020\укк\0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62646" y="2926624"/>
            <a:ext cx="1898693" cy="270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khabbat\Desktop\все из раб стола февраль 2020\укк\WhatsApp Image 2020-02-27 at 21.05.36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2" t="5495" r="7131" b="20190"/>
          <a:stretch/>
        </p:blipFill>
        <p:spPr bwMode="auto">
          <a:xfrm>
            <a:off x="2322389" y="3762424"/>
            <a:ext cx="1199756" cy="136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215046"/>
              </p:ext>
            </p:extLst>
          </p:nvPr>
        </p:nvGraphicFramePr>
        <p:xfrm>
          <a:off x="923925" y="810096"/>
          <a:ext cx="7847013" cy="446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>
          <a:xfrm>
            <a:off x="484267" y="162024"/>
            <a:ext cx="8716804" cy="394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жетістіктерім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Makhabbat\Desktop\укк\мои достижения\0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89370" y="107208"/>
            <a:ext cx="2050617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315" name="Picture 3" descr="C:\Users\Makhabbat\Desktop\укк\мои достижения\MS-184924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9" y="2970337"/>
            <a:ext cx="3195276" cy="230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316" name="Picture 4" descr="C:\Users\Makhabbat\Desktop\укк\мои достижения\білімленд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7" y="2970338"/>
            <a:ext cx="3191560" cy="230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7935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923696" y="745946"/>
            <a:ext cx="7846917" cy="4174838"/>
          </a:xfrm>
        </p:spPr>
        <p:txBody>
          <a:bodyPr>
            <a:normAutofit lnSpcReduction="10000"/>
          </a:bodyPr>
          <a:lstStyle/>
          <a:p>
            <a:r>
              <a:rPr lang="kk-KZ" sz="4700" dirty="0">
                <a:latin typeface="Times New Roman" pitchFamily="18" charset="0"/>
                <a:cs typeface="Times New Roman" pitchFamily="18" charset="0"/>
              </a:rPr>
              <a:t>Ақырын жүріп, анық  бас,</a:t>
            </a:r>
          </a:p>
          <a:p>
            <a:pPr>
              <a:buNone/>
            </a:pPr>
            <a:r>
              <a:rPr lang="kk-KZ" sz="4700" dirty="0">
                <a:latin typeface="Times New Roman" pitchFamily="18" charset="0"/>
                <a:cs typeface="Times New Roman" pitchFamily="18" charset="0"/>
              </a:rPr>
              <a:t>  Еңбегің кетпес далаға.</a:t>
            </a:r>
          </a:p>
          <a:p>
            <a:pPr>
              <a:buNone/>
            </a:pPr>
            <a:r>
              <a:rPr lang="kk-KZ" sz="4700" dirty="0">
                <a:latin typeface="Times New Roman" pitchFamily="18" charset="0"/>
                <a:cs typeface="Times New Roman" pitchFamily="18" charset="0"/>
              </a:rPr>
              <a:t>  Ұстаздық қылған жалықпас,</a:t>
            </a:r>
          </a:p>
          <a:p>
            <a:pPr>
              <a:buNone/>
            </a:pPr>
            <a:r>
              <a:rPr lang="kk-KZ" sz="4700" dirty="0">
                <a:latin typeface="Times New Roman" pitchFamily="18" charset="0"/>
                <a:cs typeface="Times New Roman" pitchFamily="18" charset="0"/>
              </a:rPr>
              <a:t>  Үйретуден балаға</a:t>
            </a:r>
          </a:p>
          <a:p>
            <a:pPr algn="r">
              <a:buNone/>
            </a:pPr>
            <a:r>
              <a:rPr lang="kk-KZ" sz="4700" dirty="0">
                <a:latin typeface="Times New Roman" pitchFamily="18" charset="0"/>
                <a:cs typeface="Times New Roman" pitchFamily="18" charset="0"/>
              </a:rPr>
              <a:t>А. Құнанбайұлы</a:t>
            </a:r>
            <a:endParaRPr lang="ru-RU" sz="4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4267" y="286890"/>
            <a:ext cx="8747102" cy="991111"/>
          </a:xfrm>
        </p:spPr>
        <p:txBody>
          <a:bodyPr/>
          <a:lstStyle/>
          <a:p>
            <a:r>
              <a:rPr lang="kk-KZ" dirty="0" smtClean="0"/>
              <a:t>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4267" y="209363"/>
            <a:ext cx="8716804" cy="60073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Оқушылар марапаттары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3" y="1601663"/>
            <a:ext cx="2315800" cy="2367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69" y="2594082"/>
            <a:ext cx="2310199" cy="2415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69" y="1560900"/>
            <a:ext cx="2310199" cy="240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714" y="2594082"/>
            <a:ext cx="2310199" cy="2415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2322405" y="1026120"/>
            <a:ext cx="5037206" cy="3611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CLEVER </a:t>
            </a:r>
            <a:r>
              <a:rPr lang="kk-KZ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олимпиадасы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58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4267" y="267203"/>
            <a:ext cx="8716804" cy="47088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kk-KZ" dirty="0">
                <a:latin typeface="Times New Roman" pitchFamily="18" charset="0"/>
                <a:cs typeface="Times New Roman" pitchFamily="18" charset="0"/>
              </a:rPr>
              <a:t>Оқушылар марапаттары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"/>
          <a:stretch/>
        </p:blipFill>
        <p:spPr bwMode="auto">
          <a:xfrm>
            <a:off x="342683" y="1597518"/>
            <a:ext cx="5031746" cy="263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"/>
          <a:stretch/>
        </p:blipFill>
        <p:spPr bwMode="auto">
          <a:xfrm>
            <a:off x="4495590" y="2407274"/>
            <a:ext cx="5033885" cy="2718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322405" y="1026120"/>
            <a:ext cx="5037206" cy="3611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KIO </a:t>
            </a:r>
            <a:r>
              <a:rPr lang="kk-KZ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олимпиадасы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92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13" y="2322264"/>
            <a:ext cx="4248472" cy="301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484267" y="271759"/>
            <a:ext cx="8716804" cy="46632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kk-KZ" dirty="0">
                <a:latin typeface="Times New Roman" pitchFamily="18" charset="0"/>
                <a:cs typeface="Times New Roman" pitchFamily="18" charset="0"/>
              </a:rPr>
              <a:t>Оқушылар марапаттары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1" y="1636996"/>
            <a:ext cx="4248472" cy="301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2086310" y="954112"/>
            <a:ext cx="5037206" cy="4685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Qazan.info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олимпиадасыны</a:t>
            </a:r>
            <a:r>
              <a:rPr lang="kk-KZ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ң жеңімпаздары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6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?id=15834751431565814119;0;1&amp;exif=1&amp;full=1&amp;x-email=ugk67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34" y="1621851"/>
            <a:ext cx="2749668" cy="365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484267" y="271759"/>
            <a:ext cx="8716804" cy="46632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kk-KZ" dirty="0">
                <a:latin typeface="Times New Roman" pitchFamily="18" charset="0"/>
                <a:cs typeface="Times New Roman" pitchFamily="18" charset="0"/>
              </a:rPr>
              <a:t>Оқушылар марапаттары</a:t>
            </a:r>
            <a:endParaRPr lang="ru-RU"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2106365" y="882104"/>
            <a:ext cx="5400600" cy="4685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«ПОНИ» халықаралық сайысының жеңімпазы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84267" y="271759"/>
            <a:ext cx="8716804" cy="68235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Сыныптан тыс жұмыстар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2149" y="1354970"/>
            <a:ext cx="3024336" cy="34875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498853" y="1354970"/>
            <a:ext cx="3024336" cy="34875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30501" y="1354970"/>
            <a:ext cx="3024336" cy="34875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 descr="C:\Users\Makhabbat\Desktop\с детьми за партой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2" b="16226"/>
          <a:stretch/>
        </p:blipFill>
        <p:spPr bwMode="auto">
          <a:xfrm>
            <a:off x="6786885" y="1685899"/>
            <a:ext cx="2448272" cy="27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Makhabbat\Desktop\сыныптан тыс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5" b="36436"/>
          <a:stretch/>
        </p:blipFill>
        <p:spPr bwMode="auto">
          <a:xfrm>
            <a:off x="3401592" y="2178248"/>
            <a:ext cx="2882153" cy="157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Makhabbat\Desktop\сыныптан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3" b="27152"/>
          <a:stretch/>
        </p:blipFill>
        <p:spPr bwMode="auto">
          <a:xfrm>
            <a:off x="234157" y="1767040"/>
            <a:ext cx="2880320" cy="266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22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khabbat\Desktop\выпускники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0" b="31722"/>
          <a:stretch/>
        </p:blipFill>
        <p:spPr bwMode="auto">
          <a:xfrm>
            <a:off x="162149" y="1458168"/>
            <a:ext cx="3739829" cy="278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84267" y="271759"/>
            <a:ext cx="8716804" cy="75436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Сыныптан тыс жұмыстар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Фото\ВСТРЕЧА ОДНОКЛАССНИКОВ 2019\DSC_0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01" y="2322264"/>
            <a:ext cx="3960440" cy="26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\ВСТРЕЧА ОДНОКЛАССНИКОВ 2019\DSC_0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51" y="3342636"/>
            <a:ext cx="3241887" cy="216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3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rot="19967671">
            <a:off x="-258509" y="484855"/>
            <a:ext cx="9456868" cy="32039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kk-KZ" sz="4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kk-KZ" sz="4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kk-KZ" sz="47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kk-KZ" sz="4700" dirty="0">
                <a:latin typeface="Times New Roman" pitchFamily="18" charset="0"/>
                <a:cs typeface="Times New Roman" pitchFamily="18" charset="0"/>
              </a:rPr>
              <a:t>НАЗАРЛАРЫҢЫЗҒА </a:t>
            </a:r>
            <a:r>
              <a:rPr lang="kk-KZ" sz="4700" dirty="0" smtClean="0">
                <a:latin typeface="Times New Roman" pitchFamily="18" charset="0"/>
                <a:cs typeface="Times New Roman" pitchFamily="18" charset="0"/>
              </a:rPr>
              <a:t>РАХМЕТ!</a:t>
            </a:r>
            <a:endParaRPr lang="ru-RU" sz="4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kk-KZ" sz="4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kk-KZ" sz="4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342681" y="1366158"/>
            <a:ext cx="8705848" cy="550875"/>
          </a:xfrm>
        </p:spPr>
        <p:txBody>
          <a:bodyPr>
            <a:normAutofit fontScale="90000"/>
          </a:bodyPr>
          <a:lstStyle/>
          <a:p>
            <a:r>
              <a:rPr lang="kk-KZ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7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82229" y="424339"/>
            <a:ext cx="8136903" cy="7583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kk-KZ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Мұғалім туралы жалпы мәліметтер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49255365"/>
              </p:ext>
            </p:extLst>
          </p:nvPr>
        </p:nvGraphicFramePr>
        <p:xfrm>
          <a:off x="190139" y="1275314"/>
          <a:ext cx="6177949" cy="3239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90139" y="4719429"/>
            <a:ext cx="6177949" cy="647733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Группа 10"/>
          <p:cNvGrpSpPr/>
          <p:nvPr/>
        </p:nvGrpSpPr>
        <p:grpSpPr>
          <a:xfrm>
            <a:off x="518105" y="4364352"/>
            <a:ext cx="4324564" cy="764790"/>
            <a:chOff x="291632" y="2018515"/>
            <a:chExt cx="4082853" cy="714098"/>
          </a:xfrm>
          <a:scene3d>
            <a:camera prst="orthographicFront"/>
            <a:lightRig rig="flat" dir="t"/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91632" y="2018515"/>
              <a:ext cx="4082853" cy="714098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26491" y="2053374"/>
              <a:ext cx="4013135" cy="6443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4322" tIns="0" rIns="154322" bIns="0" numCol="1" spcCol="1270" anchor="ctr" anchorCtr="0">
              <a:noAutofit/>
            </a:bodyPr>
            <a:lstStyle/>
            <a:p>
              <a:pPr defTabSz="14653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 dirty="0"/>
            </a:p>
          </p:txBody>
        </p:sp>
      </p:grpSp>
      <p:sp>
        <p:nvSpPr>
          <p:cNvPr id="14" name="Скругленный прямоугольник 4"/>
          <p:cNvSpPr/>
          <p:nvPr/>
        </p:nvSpPr>
        <p:spPr>
          <a:xfrm>
            <a:off x="555027" y="4714280"/>
            <a:ext cx="4314007" cy="264478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71516" tIns="0" rIns="171516" bIns="0" numCol="1" spcCol="1351" anchor="ctr" anchorCtr="0">
            <a:noAutofit/>
          </a:bodyPr>
          <a:lstStyle/>
          <a:p>
            <a:pPr algn="ctr" defTabSz="146531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kk-KZ" b="1" dirty="0">
                <a:latin typeface="Times New Roman" pitchFamily="18" charset="0"/>
                <a:cs typeface="Times New Roman" pitchFamily="18" charset="0"/>
              </a:rPr>
              <a:t>педагогикалық өтілі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: 27 жыл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defTabSz="146531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kern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70" y="1890216"/>
            <a:ext cx="3236912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16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6968" y="2149044"/>
            <a:ext cx="9231402" cy="27717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kk-KZ" sz="4300" dirty="0">
                <a:latin typeface="Times New Roman" pitchFamily="18" charset="0"/>
                <a:cs typeface="Times New Roman" pitchFamily="18" charset="0"/>
              </a:rPr>
              <a:t>Маған айтшы- мен ұмытып қаламын;</a:t>
            </a:r>
          </a:p>
          <a:p>
            <a:pPr>
              <a:buNone/>
            </a:pPr>
            <a:r>
              <a:rPr lang="kk-KZ" sz="4300" dirty="0">
                <a:latin typeface="Times New Roman" pitchFamily="18" charset="0"/>
                <a:cs typeface="Times New Roman" pitchFamily="18" charset="0"/>
              </a:rPr>
              <a:t>Маған көрсетші- менің есімде қалады;</a:t>
            </a:r>
          </a:p>
          <a:p>
            <a:pPr>
              <a:buNone/>
            </a:pPr>
            <a:r>
              <a:rPr lang="kk-KZ" sz="4300" dirty="0">
                <a:latin typeface="Times New Roman" pitchFamily="18" charset="0"/>
                <a:cs typeface="Times New Roman" pitchFamily="18" charset="0"/>
              </a:rPr>
              <a:t>Өзіме істетші- мен сонда түсінемін.</a:t>
            </a:r>
            <a:endParaRPr lang="kk-KZ" sz="11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kk-KZ" sz="1500" dirty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kk-KZ" sz="3400" dirty="0">
                <a:latin typeface="Times New Roman" pitchFamily="18" charset="0"/>
                <a:cs typeface="Times New Roman" pitchFamily="18" charset="0"/>
              </a:rPr>
              <a:t>Қытай даналығы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Мұғалім ұстанымы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4267" y="193016"/>
            <a:ext cx="8716804" cy="6890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Жұмыс бағыттары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20805992"/>
              </p:ext>
            </p:extLst>
          </p:nvPr>
        </p:nvGraphicFramePr>
        <p:xfrm>
          <a:off x="234157" y="954112"/>
          <a:ext cx="9289032" cy="4304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Білімін анықтайтын құжат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65"/>
          <a:stretch/>
        </p:blipFill>
        <p:spPr bwMode="auto">
          <a:xfrm>
            <a:off x="2783353" y="1648108"/>
            <a:ext cx="5644052" cy="343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6" descr="Картинки по запросу &quot;книжки&quot;"/>
          <p:cNvSpPr>
            <a:spLocks noChangeAspect="1" noChangeArrowheads="1"/>
          </p:cNvSpPr>
          <p:nvPr/>
        </p:nvSpPr>
        <p:spPr bwMode="auto">
          <a:xfrm>
            <a:off x="164785" y="-146216"/>
            <a:ext cx="316119" cy="3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7237" tIns="48619" rIns="97237" bIns="4861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5" y="1828876"/>
            <a:ext cx="1738422" cy="123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8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84267" y="271759"/>
            <a:ext cx="8716804" cy="51600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800" dirty="0">
                <a:latin typeface="Times New Roman" pitchFamily="18" charset="0"/>
                <a:cs typeface="Times New Roman" pitchFamily="18" charset="0"/>
              </a:rPr>
              <a:t>Мұғалім жетістіктерін айғақтайтын құжаттар </a:t>
            </a:r>
            <a:endParaRPr lang="ru-RU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6978257" y="1443278"/>
            <a:ext cx="2440671" cy="1311035"/>
          </a:xfrm>
          <a:prstGeom prst="wedgeEllipseCallout">
            <a:avLst>
              <a:gd name="adj1" fmla="val -80858"/>
              <a:gd name="adj2" fmla="val 590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237" tIns="48619" rIns="97237" bIns="48619" spcCol="0" rtlCol="0" anchor="ctr"/>
          <a:lstStyle/>
          <a:p>
            <a:pPr algn="ctr"/>
            <a:r>
              <a:rPr lang="kk-K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Басылымда, жинақтарда жарық көрген мақалалар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571494" y="1289038"/>
            <a:ext cx="2440671" cy="1311035"/>
          </a:xfrm>
          <a:prstGeom prst="wedgeEllipseCallout">
            <a:avLst>
              <a:gd name="adj1" fmla="val 72548"/>
              <a:gd name="adj2" fmla="val 7121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7237" tIns="48619" rIns="97237" bIns="48619" spcCol="0" rtlCol="0" anchor="ctr"/>
          <a:lstStyle/>
          <a:p>
            <a:pPr algn="ctr"/>
            <a:r>
              <a:rPr lang="kk-K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Біліктілікті арттыру курс семинарлары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266410" y="3416564"/>
            <a:ext cx="2440671" cy="1311035"/>
          </a:xfrm>
          <a:prstGeom prst="wedgeEllipseCallout">
            <a:avLst>
              <a:gd name="adj1" fmla="val 89169"/>
              <a:gd name="adj2" fmla="val -3082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7237" tIns="48619" rIns="97237" bIns="48619" spcCol="0" rtlCol="0" anchor="ctr"/>
          <a:lstStyle/>
          <a:p>
            <a:pPr algn="ctr"/>
            <a:r>
              <a:rPr lang="kk-KZ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 жетістіктері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6749444" y="3448389"/>
            <a:ext cx="2440671" cy="1311035"/>
          </a:xfrm>
          <a:prstGeom prst="wedgeEllipseCallout">
            <a:avLst>
              <a:gd name="adj1" fmla="val -73082"/>
              <a:gd name="adj2" fmla="val -3460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7237" tIns="48619" rIns="97237" bIns="48619" spcCol="0" rtlCol="0" anchor="ctr"/>
          <a:lstStyle/>
          <a:p>
            <a:pPr algn="ctr"/>
            <a:r>
              <a:rPr lang="kk-K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3393520" y="4528065"/>
            <a:ext cx="3050839" cy="866894"/>
          </a:xfrm>
          <a:prstGeom prst="wedgeEllipseCallout">
            <a:avLst>
              <a:gd name="adj1" fmla="val -242"/>
              <a:gd name="adj2" fmla="val -6636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7237" tIns="48619" rIns="97237" bIns="48619" spcCol="0" rtlCol="0" anchor="ctr"/>
          <a:lstStyle/>
          <a:p>
            <a:pPr algn="ctr"/>
            <a:r>
              <a:rPr lang="kk-KZ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жетістіктерім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3393520" y="942000"/>
            <a:ext cx="3050839" cy="1002556"/>
          </a:xfrm>
          <a:prstGeom prst="wedgeEllipseCallout">
            <a:avLst>
              <a:gd name="adj1" fmla="val 1121"/>
              <a:gd name="adj2" fmla="val 6905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7237" tIns="48619" rIns="97237" bIns="48619" spcCol="0" rtlCol="0" anchor="ctr"/>
          <a:lstStyle/>
          <a:p>
            <a:pPr algn="ctr"/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Біліктілік санаты туралы мәліметтер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23"/>
          <a:stretch/>
        </p:blipFill>
        <p:spPr bwMode="auto">
          <a:xfrm>
            <a:off x="3443107" y="1967188"/>
            <a:ext cx="2951664" cy="2560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0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775687"/>
              </p:ext>
            </p:extLst>
          </p:nvPr>
        </p:nvGraphicFramePr>
        <p:xfrm>
          <a:off x="266410" y="3294150"/>
          <a:ext cx="9228788" cy="2070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3" y="209363"/>
            <a:ext cx="8555382" cy="52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835563"/>
              </p:ext>
            </p:extLst>
          </p:nvPr>
        </p:nvGraphicFramePr>
        <p:xfrm>
          <a:off x="266411" y="738122"/>
          <a:ext cx="9152516" cy="2556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Овал 4"/>
          <p:cNvSpPr/>
          <p:nvPr/>
        </p:nvSpPr>
        <p:spPr>
          <a:xfrm>
            <a:off x="244639" y="1962224"/>
            <a:ext cx="501167" cy="504057"/>
          </a:xfrm>
          <a:prstGeom prst="ellipse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9000" b="-1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07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/>
          <a:stretch/>
        </p:blipFill>
        <p:spPr bwMode="auto">
          <a:xfrm>
            <a:off x="243703" y="980560"/>
            <a:ext cx="3149818" cy="16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"/>
          <a:stretch/>
        </p:blipFill>
        <p:spPr bwMode="auto">
          <a:xfrm>
            <a:off x="3421365" y="1289039"/>
            <a:ext cx="2898297" cy="164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/>
          <a:stretch/>
        </p:blipFill>
        <p:spPr bwMode="auto">
          <a:xfrm>
            <a:off x="209146" y="2970513"/>
            <a:ext cx="2898297" cy="171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/>
          <a:stretch/>
        </p:blipFill>
        <p:spPr bwMode="auto">
          <a:xfrm>
            <a:off x="6343024" y="2903725"/>
            <a:ext cx="2974568" cy="19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"/>
          <a:stretch/>
        </p:blipFill>
        <p:spPr bwMode="auto">
          <a:xfrm>
            <a:off x="6343024" y="980560"/>
            <a:ext cx="3050839" cy="163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495224" y="286483"/>
            <a:ext cx="8542349" cy="3611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7237" tIns="48619" rIns="97237" bIns="48619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k-KZ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Біліктілікті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курс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семинарларды</a:t>
            </a:r>
            <a:r>
              <a:rPr lang="kk-KZ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ң құжаттары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16" y="3587484"/>
            <a:ext cx="2128901" cy="185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047663" y="3693511"/>
            <a:ext cx="1657093" cy="172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78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2181</TotalTime>
  <Words>655</Words>
  <Application>Microsoft Office PowerPoint</Application>
  <PresentationFormat>Произвольный</PresentationFormat>
  <Paragraphs>144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Волна</vt:lpstr>
      <vt:lpstr>Презентация PowerPoint</vt:lpstr>
      <vt:lpstr>       </vt:lpstr>
      <vt:lpstr>Презентация PowerPoint</vt:lpstr>
      <vt:lpstr>Мұғалім ұстанымы</vt:lpstr>
      <vt:lpstr>Жұмыс бағыттары</vt:lpstr>
      <vt:lpstr>Білімін анықтайтын құжат</vt:lpstr>
      <vt:lpstr> Мұғалім жетістіктерін айғақтайтын құжаттар </vt:lpstr>
      <vt:lpstr>Презентация PowerPoint</vt:lpstr>
      <vt:lpstr>Презентация PowerPoint</vt:lpstr>
      <vt:lpstr>Біліктілік санаты туралы мәліметтер</vt:lpstr>
      <vt:lpstr>Басылымда, жинақтарда жарық көрген мақалалар</vt:lpstr>
      <vt:lpstr>Презентация PowerPoint</vt:lpstr>
      <vt:lpstr>Презентация PowerPoint</vt:lpstr>
      <vt:lpstr>Өз жетістіктерім</vt:lpstr>
      <vt:lpstr>Өз жетістіктерім</vt:lpstr>
      <vt:lpstr>Презентация PowerPoint</vt:lpstr>
      <vt:lpstr>Өз жетістіктерім</vt:lpstr>
      <vt:lpstr>Презентация PowerPoint</vt:lpstr>
      <vt:lpstr>Презентация PowerPoint</vt:lpstr>
      <vt:lpstr>Оқушылар марапаттары</vt:lpstr>
      <vt:lpstr>Оқушылар марапаттары</vt:lpstr>
      <vt:lpstr>Оқушылар марапаттары</vt:lpstr>
      <vt:lpstr>Оқушылар марапаттары</vt:lpstr>
      <vt:lpstr>Сыныптан тыс жұмыстар</vt:lpstr>
      <vt:lpstr>Сыныптан тыс жұмыстар</vt:lpstr>
      <vt:lpstr>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Makhabbat</cp:lastModifiedBy>
  <cp:revision>73</cp:revision>
  <dcterms:created xsi:type="dcterms:W3CDTF">2020-02-23T08:15:58Z</dcterms:created>
  <dcterms:modified xsi:type="dcterms:W3CDTF">2020-04-02T06:11:57Z</dcterms:modified>
</cp:coreProperties>
</file>